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4"/>
  </p:notesMasterIdLst>
  <p:sldIdLst>
    <p:sldId id="258" r:id="rId2"/>
    <p:sldId id="259" r:id="rId3"/>
  </p:sldIdLst>
  <p:sldSz cx="32918400" cy="21945600"/>
  <p:notesSz cx="6858000" cy="9144000"/>
  <p:defaultTextStyle>
    <a:defPPr>
      <a:defRPr lang="en-US"/>
    </a:defPPr>
    <a:lvl1pPr marL="0" algn="l" defTabSz="2633367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1pPr>
    <a:lvl2pPr marL="1316683" algn="l" defTabSz="2633367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2pPr>
    <a:lvl3pPr marL="2633367" algn="l" defTabSz="2633367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3pPr>
    <a:lvl4pPr marL="3950050" algn="l" defTabSz="2633367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4pPr>
    <a:lvl5pPr marL="5266733" algn="l" defTabSz="2633367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5pPr>
    <a:lvl6pPr marL="6583417" algn="l" defTabSz="2633367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6pPr>
    <a:lvl7pPr marL="7900100" algn="l" defTabSz="2633367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7pPr>
    <a:lvl8pPr marL="9216784" algn="l" defTabSz="2633367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8pPr>
    <a:lvl9pPr marL="10533466" algn="l" defTabSz="2633367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2C295"/>
    <a:srgbClr val="2E2D29"/>
    <a:srgbClr val="8C1515"/>
    <a:srgbClr val="4D4F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130"/>
    <p:restoredTop sz="94664"/>
  </p:normalViewPr>
  <p:slideViewPr>
    <p:cSldViewPr snapToGrid="0" snapToObjects="1">
      <p:cViewPr>
        <p:scale>
          <a:sx n="56" d="100"/>
          <a:sy n="56" d="100"/>
        </p:scale>
        <p:origin x="144" y="-8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tiff>
</file>

<file path=ppt/media/image2.tiff>
</file>

<file path=ppt/media/image4.tiff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C427CA-BDF2-6141-B17D-1D612FFD90A9}" type="datetimeFigureOut">
              <a:rPr lang="en-US" smtClean="0"/>
              <a:t>6/7/23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6939CE-7FD6-694B-B6E5-B3A82F412D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2519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6939CE-7FD6-694B-B6E5-B3A82F412D9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9315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68880" y="3591562"/>
            <a:ext cx="27980640" cy="7640320"/>
          </a:xfrm>
        </p:spPr>
        <p:txBody>
          <a:bodyPr anchor="b"/>
          <a:lstStyle>
            <a:lvl1pPr algn="ctr">
              <a:defRPr sz="19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14800" y="11526522"/>
            <a:ext cx="24688800" cy="5298438"/>
          </a:xfrm>
        </p:spPr>
        <p:txBody>
          <a:bodyPr/>
          <a:lstStyle>
            <a:lvl1pPr marL="0" indent="0" algn="ctr">
              <a:buNone/>
              <a:defRPr sz="7680"/>
            </a:lvl1pPr>
            <a:lvl2pPr marL="1463040" indent="0" algn="ctr">
              <a:buNone/>
              <a:defRPr sz="6400"/>
            </a:lvl2pPr>
            <a:lvl3pPr marL="2926080" indent="0" algn="ctr">
              <a:buNone/>
              <a:defRPr sz="5760"/>
            </a:lvl3pPr>
            <a:lvl4pPr marL="4389120" indent="0" algn="ctr">
              <a:buNone/>
              <a:defRPr sz="5120"/>
            </a:lvl4pPr>
            <a:lvl5pPr marL="5852160" indent="0" algn="ctr">
              <a:buNone/>
              <a:defRPr sz="5120"/>
            </a:lvl5pPr>
            <a:lvl6pPr marL="7315200" indent="0" algn="ctr">
              <a:buNone/>
              <a:defRPr sz="5120"/>
            </a:lvl6pPr>
            <a:lvl7pPr marL="8778240" indent="0" algn="ctr">
              <a:buNone/>
              <a:defRPr sz="5120"/>
            </a:lvl7pPr>
            <a:lvl8pPr marL="10241280" indent="0" algn="ctr">
              <a:buNone/>
              <a:defRPr sz="5120"/>
            </a:lvl8pPr>
            <a:lvl9pPr marL="11704320" indent="0" algn="ctr">
              <a:buNone/>
              <a:defRPr sz="51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0ECE3-515B-1A46-8D83-30082E4C106D}" type="datetimeFigureOut">
              <a:rPr lang="en-US" smtClean="0"/>
              <a:t>6/6/23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1D214-2078-4547-A46C-59F811EED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937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0ECE3-515B-1A46-8D83-30082E4C106D}" type="datetimeFigureOut">
              <a:rPr lang="en-US" smtClean="0"/>
              <a:t>6/6/23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1D214-2078-4547-A46C-59F811EED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0519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557232" y="1168400"/>
            <a:ext cx="7098030" cy="1859788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63142" y="1168400"/>
            <a:ext cx="20882610" cy="1859788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0ECE3-515B-1A46-8D83-30082E4C106D}" type="datetimeFigureOut">
              <a:rPr lang="en-US" smtClean="0"/>
              <a:t>6/6/23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1D214-2078-4547-A46C-59F811EED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799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0ECE3-515B-1A46-8D83-30082E4C106D}" type="datetimeFigureOut">
              <a:rPr lang="en-US" smtClean="0"/>
              <a:t>6/6/23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1D214-2078-4547-A46C-59F811EED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1268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45997" y="5471167"/>
            <a:ext cx="28392120" cy="9128758"/>
          </a:xfrm>
        </p:spPr>
        <p:txBody>
          <a:bodyPr anchor="b"/>
          <a:lstStyle>
            <a:lvl1pPr>
              <a:defRPr sz="19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45997" y="14686287"/>
            <a:ext cx="28392120" cy="4800598"/>
          </a:xfrm>
        </p:spPr>
        <p:txBody>
          <a:bodyPr/>
          <a:lstStyle>
            <a:lvl1pPr marL="0" indent="0">
              <a:buNone/>
              <a:defRPr sz="7680">
                <a:solidFill>
                  <a:schemeClr val="tx1"/>
                </a:solidFill>
              </a:defRPr>
            </a:lvl1pPr>
            <a:lvl2pPr marL="146304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2pPr>
            <a:lvl3pPr marL="292608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3pPr>
            <a:lvl4pPr marL="438912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4pPr>
            <a:lvl5pPr marL="585216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5pPr>
            <a:lvl6pPr marL="731520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6pPr>
            <a:lvl7pPr marL="877824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7pPr>
            <a:lvl8pPr marL="1024128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8pPr>
            <a:lvl9pPr marL="1170432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0ECE3-515B-1A46-8D83-30082E4C106D}" type="datetimeFigureOut">
              <a:rPr lang="en-US" smtClean="0"/>
              <a:t>6/6/23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1D214-2078-4547-A46C-59F811EED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9538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63140" y="5842000"/>
            <a:ext cx="13990320" cy="139242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664940" y="5842000"/>
            <a:ext cx="13990320" cy="139242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0ECE3-515B-1A46-8D83-30082E4C106D}" type="datetimeFigureOut">
              <a:rPr lang="en-US" smtClean="0"/>
              <a:t>6/6/23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1D214-2078-4547-A46C-59F811EED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8047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1168405"/>
            <a:ext cx="28392120" cy="42418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7431" y="5379722"/>
            <a:ext cx="13926024" cy="2636518"/>
          </a:xfrm>
        </p:spPr>
        <p:txBody>
          <a:bodyPr anchor="b"/>
          <a:lstStyle>
            <a:lvl1pPr marL="0" indent="0">
              <a:buNone/>
              <a:defRPr sz="7680" b="1"/>
            </a:lvl1pPr>
            <a:lvl2pPr marL="1463040" indent="0">
              <a:buNone/>
              <a:defRPr sz="6400" b="1"/>
            </a:lvl2pPr>
            <a:lvl3pPr marL="2926080" indent="0">
              <a:buNone/>
              <a:defRPr sz="5760" b="1"/>
            </a:lvl3pPr>
            <a:lvl4pPr marL="4389120" indent="0">
              <a:buNone/>
              <a:defRPr sz="5120" b="1"/>
            </a:lvl4pPr>
            <a:lvl5pPr marL="5852160" indent="0">
              <a:buNone/>
              <a:defRPr sz="5120" b="1"/>
            </a:lvl5pPr>
            <a:lvl6pPr marL="7315200" indent="0">
              <a:buNone/>
              <a:defRPr sz="5120" b="1"/>
            </a:lvl6pPr>
            <a:lvl7pPr marL="8778240" indent="0">
              <a:buNone/>
              <a:defRPr sz="5120" b="1"/>
            </a:lvl7pPr>
            <a:lvl8pPr marL="10241280" indent="0">
              <a:buNone/>
              <a:defRPr sz="5120" b="1"/>
            </a:lvl8pPr>
            <a:lvl9pPr marL="11704320" indent="0">
              <a:buNone/>
              <a:defRPr sz="51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67431" y="8016240"/>
            <a:ext cx="13926024" cy="117906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664942" y="5379722"/>
            <a:ext cx="13994608" cy="2636518"/>
          </a:xfrm>
        </p:spPr>
        <p:txBody>
          <a:bodyPr anchor="b"/>
          <a:lstStyle>
            <a:lvl1pPr marL="0" indent="0">
              <a:buNone/>
              <a:defRPr sz="7680" b="1"/>
            </a:lvl1pPr>
            <a:lvl2pPr marL="1463040" indent="0">
              <a:buNone/>
              <a:defRPr sz="6400" b="1"/>
            </a:lvl2pPr>
            <a:lvl3pPr marL="2926080" indent="0">
              <a:buNone/>
              <a:defRPr sz="5760" b="1"/>
            </a:lvl3pPr>
            <a:lvl4pPr marL="4389120" indent="0">
              <a:buNone/>
              <a:defRPr sz="5120" b="1"/>
            </a:lvl4pPr>
            <a:lvl5pPr marL="5852160" indent="0">
              <a:buNone/>
              <a:defRPr sz="5120" b="1"/>
            </a:lvl5pPr>
            <a:lvl6pPr marL="7315200" indent="0">
              <a:buNone/>
              <a:defRPr sz="5120" b="1"/>
            </a:lvl6pPr>
            <a:lvl7pPr marL="8778240" indent="0">
              <a:buNone/>
              <a:defRPr sz="5120" b="1"/>
            </a:lvl7pPr>
            <a:lvl8pPr marL="10241280" indent="0">
              <a:buNone/>
              <a:defRPr sz="5120" b="1"/>
            </a:lvl8pPr>
            <a:lvl9pPr marL="11704320" indent="0">
              <a:buNone/>
              <a:defRPr sz="51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664942" y="8016240"/>
            <a:ext cx="13994608" cy="117906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0ECE3-515B-1A46-8D83-30082E4C106D}" type="datetimeFigureOut">
              <a:rPr lang="en-US" smtClean="0"/>
              <a:t>6/6/23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1D214-2078-4547-A46C-59F811EED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135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0ECE3-515B-1A46-8D83-30082E4C106D}" type="datetimeFigureOut">
              <a:rPr lang="en-US" smtClean="0"/>
              <a:t>6/6/23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1D214-2078-4547-A46C-59F811EED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1750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0ECE3-515B-1A46-8D83-30082E4C106D}" type="datetimeFigureOut">
              <a:rPr lang="en-US" smtClean="0"/>
              <a:t>6/6/23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1D214-2078-4547-A46C-59F811EED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0848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1463040"/>
            <a:ext cx="10617041" cy="5120640"/>
          </a:xfrm>
        </p:spPr>
        <p:txBody>
          <a:bodyPr anchor="b"/>
          <a:lstStyle>
            <a:lvl1pPr>
              <a:defRPr sz="102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94608" y="3159765"/>
            <a:ext cx="16664940" cy="15595600"/>
          </a:xfrm>
        </p:spPr>
        <p:txBody>
          <a:bodyPr/>
          <a:lstStyle>
            <a:lvl1pPr>
              <a:defRPr sz="10240"/>
            </a:lvl1pPr>
            <a:lvl2pPr>
              <a:defRPr sz="8960"/>
            </a:lvl2pPr>
            <a:lvl3pPr>
              <a:defRPr sz="7680"/>
            </a:lvl3pPr>
            <a:lvl4pPr>
              <a:defRPr sz="6400"/>
            </a:lvl4pPr>
            <a:lvl5pPr>
              <a:defRPr sz="6400"/>
            </a:lvl5pPr>
            <a:lvl6pPr>
              <a:defRPr sz="6400"/>
            </a:lvl6pPr>
            <a:lvl7pPr>
              <a:defRPr sz="6400"/>
            </a:lvl7pPr>
            <a:lvl8pPr>
              <a:defRPr sz="6400"/>
            </a:lvl8pPr>
            <a:lvl9pPr>
              <a:defRPr sz="6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6583680"/>
            <a:ext cx="10617041" cy="12197082"/>
          </a:xfrm>
        </p:spPr>
        <p:txBody>
          <a:bodyPr/>
          <a:lstStyle>
            <a:lvl1pPr marL="0" indent="0">
              <a:buNone/>
              <a:defRPr sz="5120"/>
            </a:lvl1pPr>
            <a:lvl2pPr marL="1463040" indent="0">
              <a:buNone/>
              <a:defRPr sz="4480"/>
            </a:lvl2pPr>
            <a:lvl3pPr marL="2926080" indent="0">
              <a:buNone/>
              <a:defRPr sz="3840"/>
            </a:lvl3pPr>
            <a:lvl4pPr marL="4389120" indent="0">
              <a:buNone/>
              <a:defRPr sz="3200"/>
            </a:lvl4pPr>
            <a:lvl5pPr marL="5852160" indent="0">
              <a:buNone/>
              <a:defRPr sz="3200"/>
            </a:lvl5pPr>
            <a:lvl6pPr marL="7315200" indent="0">
              <a:buNone/>
              <a:defRPr sz="3200"/>
            </a:lvl6pPr>
            <a:lvl7pPr marL="8778240" indent="0">
              <a:buNone/>
              <a:defRPr sz="3200"/>
            </a:lvl7pPr>
            <a:lvl8pPr marL="10241280" indent="0">
              <a:buNone/>
              <a:defRPr sz="3200"/>
            </a:lvl8pPr>
            <a:lvl9pPr marL="11704320" indent="0">
              <a:buNone/>
              <a:defRPr sz="3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0ECE3-515B-1A46-8D83-30082E4C106D}" type="datetimeFigureOut">
              <a:rPr lang="en-US" smtClean="0"/>
              <a:t>6/6/23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1D214-2078-4547-A46C-59F811EED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6969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1463040"/>
            <a:ext cx="10617041" cy="5120640"/>
          </a:xfrm>
        </p:spPr>
        <p:txBody>
          <a:bodyPr anchor="b"/>
          <a:lstStyle>
            <a:lvl1pPr>
              <a:defRPr sz="102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994608" y="3159765"/>
            <a:ext cx="16664940" cy="15595600"/>
          </a:xfrm>
        </p:spPr>
        <p:txBody>
          <a:bodyPr anchor="t"/>
          <a:lstStyle>
            <a:lvl1pPr marL="0" indent="0">
              <a:buNone/>
              <a:defRPr sz="10240"/>
            </a:lvl1pPr>
            <a:lvl2pPr marL="1463040" indent="0">
              <a:buNone/>
              <a:defRPr sz="8960"/>
            </a:lvl2pPr>
            <a:lvl3pPr marL="2926080" indent="0">
              <a:buNone/>
              <a:defRPr sz="7680"/>
            </a:lvl3pPr>
            <a:lvl4pPr marL="4389120" indent="0">
              <a:buNone/>
              <a:defRPr sz="6400"/>
            </a:lvl4pPr>
            <a:lvl5pPr marL="5852160" indent="0">
              <a:buNone/>
              <a:defRPr sz="6400"/>
            </a:lvl5pPr>
            <a:lvl6pPr marL="7315200" indent="0">
              <a:buNone/>
              <a:defRPr sz="6400"/>
            </a:lvl6pPr>
            <a:lvl7pPr marL="8778240" indent="0">
              <a:buNone/>
              <a:defRPr sz="6400"/>
            </a:lvl7pPr>
            <a:lvl8pPr marL="10241280" indent="0">
              <a:buNone/>
              <a:defRPr sz="6400"/>
            </a:lvl8pPr>
            <a:lvl9pPr marL="11704320" indent="0">
              <a:buNone/>
              <a:defRPr sz="6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6583680"/>
            <a:ext cx="10617041" cy="12197082"/>
          </a:xfrm>
        </p:spPr>
        <p:txBody>
          <a:bodyPr/>
          <a:lstStyle>
            <a:lvl1pPr marL="0" indent="0">
              <a:buNone/>
              <a:defRPr sz="5120"/>
            </a:lvl1pPr>
            <a:lvl2pPr marL="1463040" indent="0">
              <a:buNone/>
              <a:defRPr sz="4480"/>
            </a:lvl2pPr>
            <a:lvl3pPr marL="2926080" indent="0">
              <a:buNone/>
              <a:defRPr sz="3840"/>
            </a:lvl3pPr>
            <a:lvl4pPr marL="4389120" indent="0">
              <a:buNone/>
              <a:defRPr sz="3200"/>
            </a:lvl4pPr>
            <a:lvl5pPr marL="5852160" indent="0">
              <a:buNone/>
              <a:defRPr sz="3200"/>
            </a:lvl5pPr>
            <a:lvl6pPr marL="7315200" indent="0">
              <a:buNone/>
              <a:defRPr sz="3200"/>
            </a:lvl6pPr>
            <a:lvl7pPr marL="8778240" indent="0">
              <a:buNone/>
              <a:defRPr sz="3200"/>
            </a:lvl7pPr>
            <a:lvl8pPr marL="10241280" indent="0">
              <a:buNone/>
              <a:defRPr sz="3200"/>
            </a:lvl8pPr>
            <a:lvl9pPr marL="11704320" indent="0">
              <a:buNone/>
              <a:defRPr sz="3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0ECE3-515B-1A46-8D83-30082E4C106D}" type="datetimeFigureOut">
              <a:rPr lang="en-US" smtClean="0"/>
              <a:t>6/6/23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1D214-2078-4547-A46C-59F811EED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6060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63140" y="1168405"/>
            <a:ext cx="28392120" cy="42418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3140" y="5842000"/>
            <a:ext cx="28392120" cy="13924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63140" y="20340325"/>
            <a:ext cx="740664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20ECE3-515B-1A46-8D83-30082E4C106D}" type="datetimeFigureOut">
              <a:rPr lang="en-US" smtClean="0"/>
              <a:pPr/>
              <a:t>6/6/23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04220" y="20340325"/>
            <a:ext cx="1110996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248620" y="20340325"/>
            <a:ext cx="740664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21D214-2078-4547-A46C-59F811EED51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05448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2926080" rtl="0" eaLnBrk="1" latinLnBrk="0" hangingPunct="1">
        <a:lnSpc>
          <a:spcPct val="90000"/>
        </a:lnSpc>
        <a:spcBef>
          <a:spcPct val="0"/>
        </a:spcBef>
        <a:buNone/>
        <a:defRPr sz="140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31520" indent="-731520" algn="l" defTabSz="2926080" rtl="0" eaLnBrk="1" latinLnBrk="0" hangingPunct="1">
        <a:lnSpc>
          <a:spcPct val="90000"/>
        </a:lnSpc>
        <a:spcBef>
          <a:spcPts val="3200"/>
        </a:spcBef>
        <a:buFont typeface="Arial" panose="020B0604020202020204" pitchFamily="34" charset="0"/>
        <a:buChar char="•"/>
        <a:defRPr sz="896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7680" kern="1200">
          <a:solidFill>
            <a:schemeClr val="tx1"/>
          </a:solidFill>
          <a:latin typeface="+mn-lt"/>
          <a:ea typeface="+mn-ea"/>
          <a:cs typeface="+mn-cs"/>
        </a:defRPr>
      </a:lvl2pPr>
      <a:lvl3pPr marL="365760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3pPr>
      <a:lvl4pPr marL="512064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4pPr>
      <a:lvl5pPr marL="658368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5pPr>
      <a:lvl6pPr marL="804672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6pPr>
      <a:lvl7pPr marL="950976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7pPr>
      <a:lvl8pPr marL="1097280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8pPr>
      <a:lvl9pPr marL="1243584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1pPr>
      <a:lvl2pPr marL="146304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2pPr>
      <a:lvl3pPr marL="292608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3pPr>
      <a:lvl4pPr marL="438912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4pPr>
      <a:lvl5pPr marL="585216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5pPr>
      <a:lvl6pPr marL="731520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6pPr>
      <a:lvl7pPr marL="877824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7pPr>
      <a:lvl8pPr marL="1024128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8pPr>
      <a:lvl9pPr marL="1170432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openxmlformats.org/officeDocument/2006/relationships/image" Target="../media/image3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emf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emf"/><Relationship Id="rId11" Type="http://schemas.openxmlformats.org/officeDocument/2006/relationships/image" Target="../media/image11.emf"/><Relationship Id="rId5" Type="http://schemas.openxmlformats.org/officeDocument/2006/relationships/image" Target="../media/image5.emf"/><Relationship Id="rId10" Type="http://schemas.openxmlformats.org/officeDocument/2006/relationships/image" Target="../media/image10.emf"/><Relationship Id="rId4" Type="http://schemas.openxmlformats.org/officeDocument/2006/relationships/image" Target="../media/image4.tiff"/><Relationship Id="rId9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B1FCBBA5-5FFD-8E40-8E57-7FEB28E04E9C}"/>
              </a:ext>
            </a:extLst>
          </p:cNvPr>
          <p:cNvGrpSpPr/>
          <p:nvPr/>
        </p:nvGrpSpPr>
        <p:grpSpPr>
          <a:xfrm>
            <a:off x="0" y="0"/>
            <a:ext cx="32932736" cy="21947339"/>
            <a:chOff x="0" y="0"/>
            <a:chExt cx="32932736" cy="21947339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7104F926-B903-7548-99B5-3B19D90E570B}"/>
                </a:ext>
              </a:extLst>
            </p:cNvPr>
            <p:cNvGrpSpPr/>
            <p:nvPr/>
          </p:nvGrpSpPr>
          <p:grpSpPr>
            <a:xfrm>
              <a:off x="184169" y="3805305"/>
              <a:ext cx="4685371" cy="18142034"/>
              <a:chOff x="184169" y="3805305"/>
              <a:chExt cx="4685371" cy="18142034"/>
            </a:xfrm>
          </p:grpSpPr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0797F685-70E8-2A46-8CB6-8504357FE563}"/>
                  </a:ext>
                </a:extLst>
              </p:cNvPr>
              <p:cNvSpPr/>
              <p:nvPr/>
            </p:nvSpPr>
            <p:spPr>
              <a:xfrm>
                <a:off x="184169" y="3805305"/>
                <a:ext cx="4518211" cy="17863971"/>
              </a:xfrm>
              <a:prstGeom prst="rect">
                <a:avLst/>
              </a:prstGeom>
              <a:solidFill>
                <a:srgbClr val="2E2D29"/>
              </a:solidFill>
              <a:ln>
                <a:solidFill>
                  <a:srgbClr val="4D4F5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3456" dirty="0">
                  <a:solidFill>
                    <a:srgbClr val="2E2D29"/>
                  </a:solidFill>
                  <a:latin typeface="Source Sans Pro Regular"/>
                </a:endParaRPr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D502E10E-E6EB-444E-A542-2CB61CF3C1DE}"/>
                  </a:ext>
                </a:extLst>
              </p:cNvPr>
              <p:cNvSpPr/>
              <p:nvPr/>
            </p:nvSpPr>
            <p:spPr>
              <a:xfrm>
                <a:off x="351329" y="3976633"/>
                <a:ext cx="4518211" cy="17837909"/>
              </a:xfrm>
              <a:prstGeom prst="rect">
                <a:avLst/>
              </a:prstGeom>
              <a:solidFill>
                <a:srgbClr val="D2C295"/>
              </a:solidFill>
              <a:ln>
                <a:solidFill>
                  <a:srgbClr val="D2C29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3456" dirty="0">
                  <a:latin typeface="Source Sans Pro Regular"/>
                </a:endParaRPr>
              </a:p>
            </p:txBody>
          </p:sp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A13AF7A4-3FB3-6848-9949-21F17362FB1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808206" y="20064893"/>
                <a:ext cx="2823669" cy="1882446"/>
              </a:xfrm>
              <a:prstGeom prst="rect">
                <a:avLst/>
              </a:prstGeom>
            </p:spPr>
          </p:pic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695DB488-0812-0940-926E-7442904866A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59588" y="20342958"/>
                <a:ext cx="878114" cy="1326318"/>
              </a:xfrm>
              <a:prstGeom prst="rect">
                <a:avLst/>
              </a:prstGeom>
            </p:spPr>
          </p:pic>
        </p:grp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E65289D0-6A96-F346-AA11-CE21CA77B6E5}"/>
                </a:ext>
              </a:extLst>
            </p:cNvPr>
            <p:cNvGrpSpPr/>
            <p:nvPr/>
          </p:nvGrpSpPr>
          <p:grpSpPr>
            <a:xfrm>
              <a:off x="0" y="0"/>
              <a:ext cx="32932736" cy="4029235"/>
              <a:chOff x="0" y="0"/>
              <a:chExt cx="32932736" cy="4029235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95F77903-2A48-8D4E-8934-DF62F455D999}"/>
                  </a:ext>
                </a:extLst>
              </p:cNvPr>
              <p:cNvSpPr/>
              <p:nvPr/>
            </p:nvSpPr>
            <p:spPr>
              <a:xfrm>
                <a:off x="29605212" y="3504869"/>
                <a:ext cx="3327523" cy="524366"/>
              </a:xfrm>
              <a:prstGeom prst="rect">
                <a:avLst/>
              </a:prstGeom>
              <a:solidFill>
                <a:srgbClr val="D2C295"/>
              </a:solidFill>
              <a:ln>
                <a:solidFill>
                  <a:srgbClr val="D2C29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3456" dirty="0">
                  <a:latin typeface="Crimson Roman"/>
                </a:endParaRP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E13EDE96-696B-6940-8005-05A86EBF74DF}"/>
                  </a:ext>
                </a:extLst>
              </p:cNvPr>
              <p:cNvSpPr/>
              <p:nvPr/>
            </p:nvSpPr>
            <p:spPr>
              <a:xfrm>
                <a:off x="0" y="0"/>
                <a:ext cx="32918400" cy="3546764"/>
              </a:xfrm>
              <a:prstGeom prst="rect">
                <a:avLst/>
              </a:prstGeom>
              <a:solidFill>
                <a:srgbClr val="8C1515"/>
              </a:solidFill>
              <a:ln>
                <a:solidFill>
                  <a:srgbClr val="8C151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3456" dirty="0">
                  <a:latin typeface="Source Sans Pro Regular"/>
                </a:endParaRPr>
              </a:p>
            </p:txBody>
          </p:sp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27BCE93A-187E-B343-BE0A-8DD846761F9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57412" y="283854"/>
                <a:ext cx="2979057" cy="2979057"/>
              </a:xfrm>
              <a:prstGeom prst="rect">
                <a:avLst/>
              </a:prstGeom>
            </p:spPr>
          </p:pic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6C9FFE2E-2CCF-D245-A379-D37BD4B4B164}"/>
                  </a:ext>
                </a:extLst>
              </p:cNvPr>
              <p:cNvSpPr/>
              <p:nvPr/>
            </p:nvSpPr>
            <p:spPr>
              <a:xfrm>
                <a:off x="3436469" y="3439189"/>
                <a:ext cx="29496267" cy="220850"/>
              </a:xfrm>
              <a:prstGeom prst="rect">
                <a:avLst/>
              </a:prstGeom>
              <a:solidFill>
                <a:srgbClr val="D2C295"/>
              </a:solidFill>
              <a:ln>
                <a:solidFill>
                  <a:srgbClr val="D2C29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3456" dirty="0">
                  <a:latin typeface="Source Sans Pro Regular"/>
                </a:endParaRPr>
              </a:p>
            </p:txBody>
          </p:sp>
          <p:sp>
            <p:nvSpPr>
              <p:cNvPr id="21" name="Right Triangle 20">
                <a:extLst>
                  <a:ext uri="{FF2B5EF4-FFF2-40B4-BE49-F238E27FC236}">
                    <a16:creationId xmlns:a16="http://schemas.microsoft.com/office/drawing/2014/main" id="{5D381EAB-DAA8-7143-8C05-0E75D5DAEDF0}"/>
                  </a:ext>
                </a:extLst>
              </p:cNvPr>
              <p:cNvSpPr/>
              <p:nvPr/>
            </p:nvSpPr>
            <p:spPr>
              <a:xfrm rot="10800000">
                <a:off x="28935002" y="3554978"/>
                <a:ext cx="670209" cy="474257"/>
              </a:xfrm>
              <a:prstGeom prst="rtTriangle">
                <a:avLst/>
              </a:prstGeom>
              <a:solidFill>
                <a:srgbClr val="D2C295"/>
              </a:solidFill>
              <a:ln>
                <a:solidFill>
                  <a:srgbClr val="D2C29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3456" dirty="0">
                  <a:latin typeface="Crimson Roman"/>
                </a:endParaRP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6CAEEF71-545E-9340-B1EC-95922F8011E4}"/>
                  </a:ext>
                </a:extLst>
              </p:cNvPr>
              <p:cNvSpPr/>
              <p:nvPr/>
            </p:nvSpPr>
            <p:spPr>
              <a:xfrm>
                <a:off x="29745888" y="2979414"/>
                <a:ext cx="3022723" cy="90455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3456" dirty="0">
                  <a:solidFill>
                    <a:srgbClr val="8C1515"/>
                  </a:solidFill>
                  <a:latin typeface="Crimson Roman"/>
                </a:endParaRPr>
              </a:p>
            </p:txBody>
          </p:sp>
        </p:grp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2F80E265-3791-4345-A501-7B4BF1893D75}"/>
              </a:ext>
            </a:extLst>
          </p:cNvPr>
          <p:cNvSpPr txBox="1"/>
          <p:nvPr/>
        </p:nvSpPr>
        <p:spPr>
          <a:xfrm>
            <a:off x="7685170" y="597483"/>
            <a:ext cx="212708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Source Sans Pro Regular"/>
              </a:rPr>
              <a:t>Poster Title: Poster Subtitle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B19BC31B-934D-3C4C-92EA-65DAC8D400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605212" y="2562532"/>
            <a:ext cx="1982155" cy="1321437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BD540356-4E6F-C942-B0D3-E8EF1A743056}"/>
              </a:ext>
            </a:extLst>
          </p:cNvPr>
          <p:cNvSpPr txBox="1"/>
          <p:nvPr/>
        </p:nvSpPr>
        <p:spPr>
          <a:xfrm>
            <a:off x="29827899" y="3413404"/>
            <a:ext cx="3752491" cy="471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67" dirty="0">
                <a:solidFill>
                  <a:srgbClr val="2E2D29"/>
                </a:solidFill>
                <a:latin typeface="Source Sans Pro Regular"/>
              </a:rPr>
              <a:t>Department Name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9751C98-07D4-9E4F-B8EA-2EC69A53E599}"/>
              </a:ext>
            </a:extLst>
          </p:cNvPr>
          <p:cNvSpPr txBox="1"/>
          <p:nvPr/>
        </p:nvSpPr>
        <p:spPr>
          <a:xfrm>
            <a:off x="7575442" y="1551479"/>
            <a:ext cx="212708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i="1" dirty="0">
                <a:solidFill>
                  <a:schemeClr val="bg1"/>
                </a:solidFill>
                <a:latin typeface="Source Sans Pro Italic"/>
              </a:rPr>
              <a:t>First1 Last1,</a:t>
            </a:r>
            <a:r>
              <a:rPr lang="en-US" sz="4000" i="1" baseline="30000" dirty="0">
                <a:solidFill>
                  <a:schemeClr val="bg1"/>
                </a:solidFill>
                <a:latin typeface="Source Sans Pro Italic"/>
              </a:rPr>
              <a:t>1</a:t>
            </a:r>
            <a:r>
              <a:rPr lang="en-US" sz="4000" i="1" dirty="0">
                <a:solidFill>
                  <a:schemeClr val="bg1"/>
                </a:solidFill>
                <a:latin typeface="Source Sans Pro Italic"/>
              </a:rPr>
              <a:t> First2 Last2,</a:t>
            </a:r>
            <a:r>
              <a:rPr lang="en-US" sz="4000" i="1" baseline="30000" dirty="0">
                <a:solidFill>
                  <a:schemeClr val="bg1"/>
                </a:solidFill>
                <a:latin typeface="Source Sans Pro Italic"/>
              </a:rPr>
              <a:t>1</a:t>
            </a:r>
            <a:r>
              <a:rPr lang="en-US" sz="4000" i="1" dirty="0">
                <a:solidFill>
                  <a:schemeClr val="bg1"/>
                </a:solidFill>
                <a:latin typeface="Source Sans Pro Italic"/>
              </a:rPr>
              <a:t> First3, Last3</a:t>
            </a:r>
            <a:r>
              <a:rPr lang="en-US" sz="4000" i="1" baseline="30000" dirty="0">
                <a:solidFill>
                  <a:schemeClr val="bg1"/>
                </a:solidFill>
                <a:latin typeface="Source Sans Pro Italic"/>
              </a:rPr>
              <a:t>1,2</a:t>
            </a:r>
            <a:endParaRPr lang="en-US" sz="4000" i="1" dirty="0">
              <a:solidFill>
                <a:schemeClr val="bg1"/>
              </a:solidFill>
              <a:latin typeface="Source Sans Pro Italic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62F6516-278F-9C49-A513-1A5BCF3A0D49}"/>
              </a:ext>
            </a:extLst>
          </p:cNvPr>
          <p:cNvSpPr txBox="1"/>
          <p:nvPr/>
        </p:nvSpPr>
        <p:spPr>
          <a:xfrm>
            <a:off x="7685169" y="2357702"/>
            <a:ext cx="212708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 baseline="30000" dirty="0">
                <a:solidFill>
                  <a:schemeClr val="bg1"/>
                </a:solidFill>
                <a:latin typeface="Source Sans Pro Italic"/>
              </a:rPr>
              <a:t>1</a:t>
            </a:r>
            <a:r>
              <a:rPr lang="en-US" sz="2800" i="1" dirty="0">
                <a:solidFill>
                  <a:schemeClr val="bg1"/>
                </a:solidFill>
                <a:latin typeface="Source Sans Pro Italic"/>
              </a:rPr>
              <a:t>Example Lab, Department Name, Stanford University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9741301-AFA9-8F45-BB67-4B379BDD3140}"/>
              </a:ext>
            </a:extLst>
          </p:cNvPr>
          <p:cNvSpPr txBox="1"/>
          <p:nvPr/>
        </p:nvSpPr>
        <p:spPr>
          <a:xfrm>
            <a:off x="7685169" y="2762098"/>
            <a:ext cx="212708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 baseline="30000" dirty="0">
                <a:solidFill>
                  <a:schemeClr val="bg1"/>
                </a:solidFill>
                <a:latin typeface="Source Sans Pro Italic"/>
              </a:rPr>
              <a:t>2</a:t>
            </a:r>
            <a:r>
              <a:rPr lang="en-US" sz="2800" i="1" dirty="0">
                <a:solidFill>
                  <a:schemeClr val="bg1"/>
                </a:solidFill>
                <a:latin typeface="Source Sans Pro Italic"/>
              </a:rPr>
              <a:t>Example Lab, Department Name2, Other University</a:t>
            </a: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5D9385D0-847E-CE47-8068-2F8A9105E2D8}"/>
              </a:ext>
            </a:extLst>
          </p:cNvPr>
          <p:cNvGrpSpPr/>
          <p:nvPr/>
        </p:nvGrpSpPr>
        <p:grpSpPr>
          <a:xfrm>
            <a:off x="457412" y="4072888"/>
            <a:ext cx="4282017" cy="786660"/>
            <a:chOff x="786384" y="6038994"/>
            <a:chExt cx="6423026" cy="1179990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3E725EB2-7D3F-ED4F-81F1-E175A9EFEE04}"/>
                </a:ext>
              </a:extLst>
            </p:cNvPr>
            <p:cNvSpPr txBox="1"/>
            <p:nvPr/>
          </p:nvSpPr>
          <p:spPr>
            <a:xfrm>
              <a:off x="786384" y="6038994"/>
              <a:ext cx="6423026" cy="9694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rgbClr val="2E2D29"/>
                  </a:solidFill>
                  <a:latin typeface="Source Sans Pro Regular"/>
                </a:rPr>
                <a:t>Abstract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6255ED3F-C51A-D249-86CE-02DB75D21191}"/>
                </a:ext>
              </a:extLst>
            </p:cNvPr>
            <p:cNvSpPr/>
            <p:nvPr/>
          </p:nvSpPr>
          <p:spPr>
            <a:xfrm>
              <a:off x="797497" y="7173264"/>
              <a:ext cx="6400800" cy="45720"/>
            </a:xfrm>
            <a:prstGeom prst="rect">
              <a:avLst/>
            </a:prstGeom>
            <a:solidFill>
              <a:srgbClr val="8C1515"/>
            </a:solidFill>
            <a:ln>
              <a:solidFill>
                <a:srgbClr val="8C151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456"/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59E66EC5-27A1-F246-97E4-7334E77992EB}"/>
              </a:ext>
            </a:extLst>
          </p:cNvPr>
          <p:cNvGrpSpPr/>
          <p:nvPr/>
        </p:nvGrpSpPr>
        <p:grpSpPr>
          <a:xfrm>
            <a:off x="5228233" y="4076127"/>
            <a:ext cx="6459864" cy="784322"/>
            <a:chOff x="7655317" y="6043852"/>
            <a:chExt cx="9689796" cy="1176483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2C6E47B-ACAE-754C-9334-40DA8E355574}"/>
                </a:ext>
              </a:extLst>
            </p:cNvPr>
            <p:cNvSpPr txBox="1"/>
            <p:nvPr/>
          </p:nvSpPr>
          <p:spPr>
            <a:xfrm>
              <a:off x="7655317" y="6043852"/>
              <a:ext cx="6047810" cy="9694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solidFill>
                    <a:srgbClr val="2E2D29"/>
                  </a:solidFill>
                  <a:latin typeface="Source Sans Pro Regular"/>
                </a:rPr>
                <a:t>Example Section 1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836C4253-AF2A-0649-880D-4CF0DD13ED66}"/>
                </a:ext>
              </a:extLst>
            </p:cNvPr>
            <p:cNvSpPr/>
            <p:nvPr/>
          </p:nvSpPr>
          <p:spPr>
            <a:xfrm>
              <a:off x="7743913" y="7174616"/>
              <a:ext cx="9601200" cy="45719"/>
            </a:xfrm>
            <a:prstGeom prst="rect">
              <a:avLst/>
            </a:prstGeom>
            <a:solidFill>
              <a:srgbClr val="8C1515"/>
            </a:solidFill>
            <a:ln>
              <a:solidFill>
                <a:srgbClr val="8C151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456"/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B87CBB44-7DE5-5548-B81A-51C0EB0F73A1}"/>
              </a:ext>
            </a:extLst>
          </p:cNvPr>
          <p:cNvGrpSpPr/>
          <p:nvPr/>
        </p:nvGrpSpPr>
        <p:grpSpPr>
          <a:xfrm>
            <a:off x="19173937" y="4068981"/>
            <a:ext cx="6459864" cy="784322"/>
            <a:chOff x="7655317" y="6043852"/>
            <a:chExt cx="9689796" cy="1176483"/>
          </a:xfrm>
        </p:grpSpPr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FFFFBD0E-6F24-974E-BB47-80BDDE067A36}"/>
                </a:ext>
              </a:extLst>
            </p:cNvPr>
            <p:cNvSpPr txBox="1"/>
            <p:nvPr/>
          </p:nvSpPr>
          <p:spPr>
            <a:xfrm>
              <a:off x="7655317" y="6043852"/>
              <a:ext cx="6047810" cy="9694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solidFill>
                    <a:srgbClr val="2E2D29"/>
                  </a:solidFill>
                  <a:latin typeface="Source Sans Pro Regular"/>
                </a:rPr>
                <a:t>Example Section 3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0BB4974C-B405-474C-BF4E-36ABCEBCC520}"/>
                </a:ext>
              </a:extLst>
            </p:cNvPr>
            <p:cNvSpPr/>
            <p:nvPr/>
          </p:nvSpPr>
          <p:spPr>
            <a:xfrm>
              <a:off x="7743913" y="7174616"/>
              <a:ext cx="9601200" cy="45719"/>
            </a:xfrm>
            <a:prstGeom prst="rect">
              <a:avLst/>
            </a:prstGeom>
            <a:solidFill>
              <a:srgbClr val="8C1515"/>
            </a:solidFill>
            <a:ln>
              <a:solidFill>
                <a:srgbClr val="8C151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456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ACEA14DE-8F9D-3540-BDEA-CF05B502484E}"/>
              </a:ext>
            </a:extLst>
          </p:cNvPr>
          <p:cNvGrpSpPr/>
          <p:nvPr/>
        </p:nvGrpSpPr>
        <p:grpSpPr>
          <a:xfrm>
            <a:off x="12201085" y="4067624"/>
            <a:ext cx="6459864" cy="784322"/>
            <a:chOff x="7655317" y="6043852"/>
            <a:chExt cx="9689796" cy="1176483"/>
          </a:xfrm>
        </p:grpSpPr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8B2B66A7-16CD-6549-BB01-B0174853116D}"/>
                </a:ext>
              </a:extLst>
            </p:cNvPr>
            <p:cNvSpPr txBox="1"/>
            <p:nvPr/>
          </p:nvSpPr>
          <p:spPr>
            <a:xfrm>
              <a:off x="7655317" y="6043852"/>
              <a:ext cx="6047810" cy="9694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solidFill>
                    <a:srgbClr val="2E2D29"/>
                  </a:solidFill>
                  <a:latin typeface="Source Sans Pro Regular"/>
                </a:rPr>
                <a:t>Example Section 2</a:t>
              </a: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953C88DA-D030-304B-8222-63AF4DAA0C0C}"/>
                </a:ext>
              </a:extLst>
            </p:cNvPr>
            <p:cNvSpPr/>
            <p:nvPr/>
          </p:nvSpPr>
          <p:spPr>
            <a:xfrm>
              <a:off x="7743913" y="7174616"/>
              <a:ext cx="9601200" cy="45719"/>
            </a:xfrm>
            <a:prstGeom prst="rect">
              <a:avLst/>
            </a:prstGeom>
            <a:solidFill>
              <a:srgbClr val="8C1515"/>
            </a:solidFill>
            <a:ln>
              <a:solidFill>
                <a:srgbClr val="8C151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456"/>
            </a:p>
          </p:txBody>
        </p:sp>
      </p:grpSp>
      <p:sp>
        <p:nvSpPr>
          <p:cNvPr id="75" name="TextBox 74">
            <a:extLst>
              <a:ext uri="{FF2B5EF4-FFF2-40B4-BE49-F238E27FC236}">
                <a16:creationId xmlns:a16="http://schemas.microsoft.com/office/drawing/2014/main" id="{54EEA09E-11F0-A54C-9909-790F4A6B807C}"/>
              </a:ext>
            </a:extLst>
          </p:cNvPr>
          <p:cNvSpPr txBox="1"/>
          <p:nvPr/>
        </p:nvSpPr>
        <p:spPr>
          <a:xfrm>
            <a:off x="527715" y="5082822"/>
            <a:ext cx="4167054" cy="1449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</a:t>
            </a:r>
            <a:r>
              <a:rPr lang="en-US" sz="2400" dirty="0" err="1"/>
              <a:t>Etiam</a:t>
            </a:r>
            <a:r>
              <a:rPr lang="en-US" sz="2400" dirty="0"/>
              <a:t> </a:t>
            </a:r>
            <a:r>
              <a:rPr lang="en-US" sz="2400" dirty="0" err="1"/>
              <a:t>eget</a:t>
            </a:r>
            <a:r>
              <a:rPr lang="en-US" sz="2400" dirty="0"/>
              <a:t> </a:t>
            </a:r>
            <a:r>
              <a:rPr lang="en-US" sz="2400" dirty="0" err="1"/>
              <a:t>enim</a:t>
            </a:r>
            <a:r>
              <a:rPr lang="en-US" sz="2400" dirty="0"/>
              <a:t> </a:t>
            </a:r>
            <a:r>
              <a:rPr lang="en-US" sz="2400" dirty="0" err="1"/>
              <a:t>nec</a:t>
            </a:r>
            <a:r>
              <a:rPr lang="en-US" sz="2400" dirty="0"/>
              <a:t> ex </a:t>
            </a:r>
            <a:r>
              <a:rPr lang="en-US" sz="2400" dirty="0" err="1"/>
              <a:t>laoreet</a:t>
            </a:r>
            <a:r>
              <a:rPr lang="en-US" sz="2400" dirty="0"/>
              <a:t> </a:t>
            </a:r>
            <a:r>
              <a:rPr lang="en-US" sz="2400" dirty="0" err="1"/>
              <a:t>tempor</a:t>
            </a:r>
            <a:r>
              <a:rPr lang="en-US" sz="2400" dirty="0"/>
              <a:t> a </a:t>
            </a:r>
            <a:r>
              <a:rPr lang="en-US" sz="2400" dirty="0" err="1"/>
              <a:t>vel</a:t>
            </a:r>
            <a:r>
              <a:rPr lang="en-US" sz="2400" dirty="0"/>
              <a:t> </a:t>
            </a:r>
            <a:r>
              <a:rPr lang="en-US" sz="2400" dirty="0" err="1"/>
              <a:t>augue</a:t>
            </a:r>
            <a:r>
              <a:rPr lang="en-US" sz="2400" dirty="0"/>
              <a:t>. </a:t>
            </a:r>
            <a:r>
              <a:rPr lang="en-US" sz="2400" dirty="0" err="1"/>
              <a:t>Nullam</a:t>
            </a:r>
            <a:r>
              <a:rPr lang="en-US" sz="2400" dirty="0"/>
              <a:t>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nibh</a:t>
            </a:r>
            <a:r>
              <a:rPr lang="en-US" sz="2400" dirty="0"/>
              <a:t> </a:t>
            </a:r>
            <a:r>
              <a:rPr lang="en-US" sz="2400" dirty="0" err="1"/>
              <a:t>placerat</a:t>
            </a:r>
            <a:r>
              <a:rPr lang="en-US" sz="2400" dirty="0"/>
              <a:t>, </a:t>
            </a:r>
            <a:r>
              <a:rPr lang="en-US" sz="2400" dirty="0" err="1"/>
              <a:t>finibus</a:t>
            </a:r>
            <a:r>
              <a:rPr lang="en-US" sz="2400" dirty="0"/>
              <a:t> </a:t>
            </a:r>
            <a:r>
              <a:rPr lang="en-US" sz="2400" dirty="0" err="1"/>
              <a:t>felis</a:t>
            </a:r>
            <a:r>
              <a:rPr lang="en-US" sz="2400" dirty="0"/>
              <a:t> </a:t>
            </a:r>
            <a:r>
              <a:rPr lang="en-US" sz="2400" dirty="0" err="1"/>
              <a:t>placerat</a:t>
            </a:r>
            <a:r>
              <a:rPr lang="en-US" sz="2400" dirty="0"/>
              <a:t>, </a:t>
            </a:r>
            <a:r>
              <a:rPr lang="en-US" sz="2400" dirty="0" err="1"/>
              <a:t>blandit</a:t>
            </a:r>
            <a:r>
              <a:rPr lang="en-US" sz="2400" dirty="0"/>
              <a:t> </a:t>
            </a:r>
            <a:r>
              <a:rPr lang="en-US" sz="2400" dirty="0" err="1"/>
              <a:t>enim</a:t>
            </a:r>
            <a:r>
              <a:rPr lang="en-US" sz="2400" dirty="0"/>
              <a:t>. </a:t>
            </a:r>
            <a:r>
              <a:rPr lang="en-US" sz="2400" dirty="0" err="1"/>
              <a:t>Curabitur</a:t>
            </a:r>
            <a:r>
              <a:rPr lang="en-US" sz="2400" dirty="0"/>
              <a:t> </a:t>
            </a:r>
            <a:r>
              <a:rPr lang="en-US" sz="2400" dirty="0" err="1"/>
              <a:t>sed</a:t>
            </a:r>
            <a:r>
              <a:rPr lang="en-US" sz="2400" dirty="0"/>
              <a:t> </a:t>
            </a:r>
            <a:r>
              <a:rPr lang="en-US" sz="2400" dirty="0" err="1"/>
              <a:t>enim</a:t>
            </a:r>
            <a:r>
              <a:rPr lang="en-US" sz="2400" dirty="0"/>
              <a:t> </a:t>
            </a:r>
            <a:r>
              <a:rPr lang="en-US" sz="2400" dirty="0" err="1"/>
              <a:t>tellus</a:t>
            </a:r>
            <a:r>
              <a:rPr lang="en-US" sz="2400" dirty="0"/>
              <a:t>. </a:t>
            </a:r>
            <a:r>
              <a:rPr lang="en-US" sz="2400" dirty="0" err="1"/>
              <a:t>Sed</a:t>
            </a:r>
            <a:r>
              <a:rPr lang="en-US" sz="2400" dirty="0"/>
              <a:t> </a:t>
            </a:r>
            <a:r>
              <a:rPr lang="en-US" sz="2400" dirty="0" err="1"/>
              <a:t>posuere</a:t>
            </a:r>
            <a:r>
              <a:rPr lang="en-US" sz="2400" dirty="0"/>
              <a:t> </a:t>
            </a:r>
            <a:r>
              <a:rPr lang="en-US" sz="2400" dirty="0" err="1"/>
              <a:t>elementum</a:t>
            </a:r>
            <a:r>
              <a:rPr lang="en-US" sz="2400" dirty="0"/>
              <a:t> pulvinar. </a:t>
            </a:r>
            <a:r>
              <a:rPr lang="en-US" sz="2400" dirty="0" err="1"/>
              <a:t>Fusce</a:t>
            </a:r>
            <a:r>
              <a:rPr lang="en-US" sz="2400" dirty="0"/>
              <a:t> </a:t>
            </a:r>
            <a:r>
              <a:rPr lang="en-US" sz="2400" dirty="0" err="1"/>
              <a:t>sed</a:t>
            </a:r>
            <a:r>
              <a:rPr lang="en-US" sz="2400" dirty="0"/>
              <a:t> </a:t>
            </a:r>
            <a:r>
              <a:rPr lang="en-US" sz="2400" dirty="0" err="1"/>
              <a:t>aliquet</a:t>
            </a:r>
            <a:r>
              <a:rPr lang="en-US" sz="2400" dirty="0"/>
              <a:t> ante, id </a:t>
            </a:r>
            <a:r>
              <a:rPr lang="en-US" sz="2400" dirty="0" err="1"/>
              <a:t>imperdiet</a:t>
            </a:r>
            <a:r>
              <a:rPr lang="en-US" sz="2400" dirty="0"/>
              <a:t> magna. </a:t>
            </a:r>
            <a:r>
              <a:rPr lang="en-US" sz="2400" dirty="0" err="1"/>
              <a:t>Nulla</a:t>
            </a:r>
            <a:r>
              <a:rPr lang="en-US" sz="2400" dirty="0"/>
              <a:t> </a:t>
            </a:r>
            <a:r>
              <a:rPr lang="en-US" sz="2400" dirty="0" err="1"/>
              <a:t>facilisi</a:t>
            </a:r>
            <a:r>
              <a:rPr lang="en-US" sz="2400" dirty="0"/>
              <a:t>. Ut </a:t>
            </a:r>
            <a:r>
              <a:rPr lang="en-US" sz="2400" dirty="0" err="1"/>
              <a:t>viverra</a:t>
            </a:r>
            <a:r>
              <a:rPr lang="en-US" sz="2400" dirty="0"/>
              <a:t> </a:t>
            </a:r>
            <a:r>
              <a:rPr lang="en-US" sz="2400" dirty="0" err="1"/>
              <a:t>scelerisque</a:t>
            </a:r>
            <a:r>
              <a:rPr lang="en-US" sz="2400" dirty="0"/>
              <a:t> </a:t>
            </a:r>
            <a:r>
              <a:rPr lang="en-US" sz="2400" dirty="0" err="1"/>
              <a:t>nulla</a:t>
            </a:r>
            <a:r>
              <a:rPr lang="en-US" sz="2400" dirty="0"/>
              <a:t> vitae </a:t>
            </a:r>
            <a:r>
              <a:rPr lang="en-US" sz="2400" dirty="0" err="1"/>
              <a:t>faucibus</a:t>
            </a:r>
            <a:r>
              <a:rPr lang="en-US" sz="2400" dirty="0"/>
              <a:t>. Lorem ipsum dolor sit </a:t>
            </a:r>
            <a:r>
              <a:rPr lang="en-US" sz="2400" dirty="0" err="1"/>
              <a:t>amet</a:t>
            </a:r>
            <a:r>
              <a:rPr lang="en-US" sz="2400" dirty="0"/>
              <a:t>, </a:t>
            </a:r>
            <a:r>
              <a:rPr lang="en-US" sz="2400" dirty="0" err="1"/>
              <a:t>consectetur</a:t>
            </a:r>
            <a:r>
              <a:rPr lang="en-US" sz="2400" dirty="0"/>
              <a:t> </a:t>
            </a:r>
            <a:r>
              <a:rPr lang="en-US" sz="2400" dirty="0" err="1"/>
              <a:t>adipiscing</a:t>
            </a:r>
            <a:r>
              <a:rPr lang="en-US" sz="2400" dirty="0"/>
              <a:t> </a:t>
            </a:r>
            <a:r>
              <a:rPr lang="en-US" sz="2400" dirty="0" err="1"/>
              <a:t>elit</a:t>
            </a:r>
            <a:r>
              <a:rPr lang="en-US" sz="2400" dirty="0"/>
              <a:t>. </a:t>
            </a:r>
            <a:r>
              <a:rPr lang="en-US" sz="2400" dirty="0" err="1"/>
              <a:t>Praesent</a:t>
            </a:r>
            <a:r>
              <a:rPr lang="en-US" sz="2400" dirty="0"/>
              <a:t> </a:t>
            </a:r>
            <a:r>
              <a:rPr lang="en-US" sz="2400" dirty="0" err="1"/>
              <a:t>eget</a:t>
            </a:r>
            <a:r>
              <a:rPr lang="en-US" sz="2400" dirty="0"/>
              <a:t> </a:t>
            </a:r>
            <a:r>
              <a:rPr lang="en-US" sz="2400" dirty="0" err="1"/>
              <a:t>lobortis</a:t>
            </a:r>
            <a:r>
              <a:rPr lang="en-US" sz="2400" dirty="0"/>
              <a:t> </a:t>
            </a:r>
            <a:r>
              <a:rPr lang="en-US" sz="2400" dirty="0" err="1"/>
              <a:t>orci</a:t>
            </a:r>
            <a:r>
              <a:rPr lang="en-US" sz="2400" dirty="0"/>
              <a:t>. Nunc </a:t>
            </a:r>
            <a:r>
              <a:rPr lang="en-US" sz="2400" dirty="0" err="1"/>
              <a:t>nec</a:t>
            </a:r>
            <a:r>
              <a:rPr lang="en-US" sz="2400" dirty="0"/>
              <a:t> </a:t>
            </a:r>
            <a:r>
              <a:rPr lang="en-US" sz="2400" dirty="0" err="1"/>
              <a:t>lacus</a:t>
            </a:r>
            <a:r>
              <a:rPr lang="en-US" sz="2400" dirty="0"/>
              <a:t> non </a:t>
            </a:r>
            <a:r>
              <a:rPr lang="en-US" sz="2400" dirty="0" err="1"/>
              <a:t>nulla</a:t>
            </a:r>
            <a:r>
              <a:rPr lang="en-US" sz="2400" dirty="0"/>
              <a:t> </a:t>
            </a:r>
            <a:r>
              <a:rPr lang="en-US" sz="2400" dirty="0" err="1"/>
              <a:t>vulputate</a:t>
            </a:r>
            <a:r>
              <a:rPr lang="en-US" sz="2400" dirty="0"/>
              <a:t> </a:t>
            </a:r>
            <a:r>
              <a:rPr lang="en-US" sz="2400" dirty="0" err="1"/>
              <a:t>finibus</a:t>
            </a:r>
            <a:r>
              <a:rPr lang="en-US" sz="2400" dirty="0"/>
              <a:t> et a </a:t>
            </a:r>
            <a:r>
              <a:rPr lang="en-US" sz="2400" dirty="0" err="1"/>
              <a:t>purus</a:t>
            </a:r>
            <a:r>
              <a:rPr lang="en-US" sz="2400" dirty="0"/>
              <a:t>. </a:t>
            </a:r>
            <a:r>
              <a:rPr lang="en-US" sz="2400" dirty="0" err="1"/>
              <a:t>Pellentesque</a:t>
            </a:r>
            <a:r>
              <a:rPr lang="en-US" sz="2400" dirty="0"/>
              <a:t> </a:t>
            </a:r>
            <a:r>
              <a:rPr lang="en-US" sz="2400" dirty="0" err="1"/>
              <a:t>ut</a:t>
            </a:r>
            <a:r>
              <a:rPr lang="en-US" sz="2400" dirty="0"/>
              <a:t> </a:t>
            </a:r>
            <a:r>
              <a:rPr lang="en-US" sz="2400" dirty="0" err="1"/>
              <a:t>sapien</a:t>
            </a:r>
            <a:r>
              <a:rPr lang="en-US" sz="2400" dirty="0"/>
              <a:t> in </a:t>
            </a:r>
            <a:r>
              <a:rPr lang="en-US" sz="2400" dirty="0" err="1"/>
              <a:t>eros</a:t>
            </a:r>
            <a:r>
              <a:rPr lang="en-US" sz="2400" dirty="0"/>
              <a:t> </a:t>
            </a:r>
            <a:r>
              <a:rPr lang="en-US" sz="2400" dirty="0" err="1"/>
              <a:t>pretium</a:t>
            </a:r>
            <a:r>
              <a:rPr lang="en-US" sz="2400" dirty="0"/>
              <a:t> </a:t>
            </a:r>
            <a:r>
              <a:rPr lang="en-US" sz="2400" dirty="0" err="1"/>
              <a:t>porttitor</a:t>
            </a:r>
            <a:r>
              <a:rPr lang="en-US" sz="2400" dirty="0"/>
              <a:t>. </a:t>
            </a:r>
            <a:r>
              <a:rPr lang="en-US" sz="2400" dirty="0" err="1"/>
              <a:t>Nullam</a:t>
            </a:r>
            <a:r>
              <a:rPr lang="en-US" sz="2400" dirty="0"/>
              <a:t> </a:t>
            </a:r>
            <a:r>
              <a:rPr lang="en-US" sz="2400" dirty="0" err="1"/>
              <a:t>odio</a:t>
            </a:r>
            <a:r>
              <a:rPr lang="en-US" sz="2400" dirty="0"/>
              <a:t> </a:t>
            </a:r>
            <a:r>
              <a:rPr lang="en-US" sz="2400" dirty="0" err="1"/>
              <a:t>enim</a:t>
            </a:r>
            <a:r>
              <a:rPr lang="en-US" sz="2400" dirty="0"/>
              <a:t>, </a:t>
            </a:r>
            <a:r>
              <a:rPr lang="en-US" sz="2400" dirty="0" err="1"/>
              <a:t>elementum</a:t>
            </a:r>
            <a:r>
              <a:rPr lang="en-US" sz="2400" dirty="0"/>
              <a:t> sit </a:t>
            </a:r>
            <a:r>
              <a:rPr lang="en-US" sz="2400" dirty="0" err="1"/>
              <a:t>amet</a:t>
            </a:r>
            <a:r>
              <a:rPr lang="en-US" sz="2400" dirty="0"/>
              <a:t> cursus </a:t>
            </a:r>
            <a:r>
              <a:rPr lang="en-US" sz="2400" dirty="0" err="1"/>
              <a:t>nec</a:t>
            </a:r>
            <a:r>
              <a:rPr lang="en-US" sz="2400" dirty="0"/>
              <a:t>, </a:t>
            </a:r>
            <a:r>
              <a:rPr lang="en-US" sz="2400" dirty="0" err="1"/>
              <a:t>vehicula</a:t>
            </a:r>
            <a:r>
              <a:rPr lang="en-US" sz="2400" dirty="0"/>
              <a:t> vitae dui.</a:t>
            </a:r>
          </a:p>
          <a:p>
            <a:r>
              <a:rPr lang="en-US" sz="2400" dirty="0" err="1"/>
              <a:t>Suspendisse</a:t>
            </a:r>
            <a:r>
              <a:rPr lang="en-US" sz="2400" dirty="0"/>
              <a:t> </a:t>
            </a:r>
            <a:r>
              <a:rPr lang="en-US" sz="2400" dirty="0" err="1"/>
              <a:t>metus</a:t>
            </a:r>
            <a:r>
              <a:rPr lang="en-US" sz="2400" dirty="0"/>
              <a:t> ante, </a:t>
            </a:r>
            <a:r>
              <a:rPr lang="en-US" sz="2400" dirty="0" err="1"/>
              <a:t>laoreet</a:t>
            </a:r>
            <a:r>
              <a:rPr lang="en-US" sz="2400" dirty="0"/>
              <a:t> </a:t>
            </a:r>
            <a:r>
              <a:rPr lang="en-US" sz="2400" dirty="0" err="1"/>
              <a:t>nec</a:t>
            </a:r>
            <a:r>
              <a:rPr lang="en-US" sz="2400" dirty="0"/>
              <a:t> </a:t>
            </a:r>
            <a:r>
              <a:rPr lang="en-US" sz="2400" dirty="0" err="1"/>
              <a:t>urna</a:t>
            </a:r>
            <a:r>
              <a:rPr lang="en-US" sz="2400" dirty="0"/>
              <a:t> </a:t>
            </a:r>
            <a:r>
              <a:rPr lang="en-US" sz="2400" dirty="0" err="1"/>
              <a:t>eu</a:t>
            </a:r>
            <a:r>
              <a:rPr lang="en-US" sz="2400" dirty="0"/>
              <a:t>, convallis </a:t>
            </a:r>
            <a:r>
              <a:rPr lang="en-US" sz="2400" dirty="0" err="1"/>
              <a:t>hendrerit</a:t>
            </a:r>
            <a:r>
              <a:rPr lang="en-US" sz="2400" dirty="0"/>
              <a:t> libero. Duis ac </a:t>
            </a:r>
            <a:r>
              <a:rPr lang="en-US" sz="2400" dirty="0" err="1"/>
              <a:t>nisl</a:t>
            </a:r>
            <a:r>
              <a:rPr lang="en-US" sz="2400" dirty="0"/>
              <a:t> </a:t>
            </a:r>
            <a:r>
              <a:rPr lang="en-US" sz="2400" dirty="0" err="1"/>
              <a:t>risus</a:t>
            </a:r>
            <a:r>
              <a:rPr lang="en-US" sz="2400" dirty="0"/>
              <a:t>. </a:t>
            </a:r>
            <a:r>
              <a:rPr lang="en-US" sz="2400" dirty="0" err="1"/>
              <a:t>Sed</a:t>
            </a:r>
            <a:r>
              <a:rPr lang="en-US" sz="2400" dirty="0"/>
              <a:t> </a:t>
            </a:r>
            <a:r>
              <a:rPr lang="en-US" sz="2400" dirty="0" err="1"/>
              <a:t>luctus</a:t>
            </a:r>
            <a:r>
              <a:rPr lang="en-US" sz="2400" dirty="0"/>
              <a:t> </a:t>
            </a:r>
            <a:r>
              <a:rPr lang="en-US" sz="2400" dirty="0" err="1"/>
              <a:t>nulla</a:t>
            </a:r>
            <a:r>
              <a:rPr lang="en-US" sz="2400" dirty="0"/>
              <a:t> non </a:t>
            </a:r>
            <a:r>
              <a:rPr lang="en-US" sz="2400" dirty="0" err="1"/>
              <a:t>erat</a:t>
            </a:r>
            <a:r>
              <a:rPr lang="en-US" sz="2400" dirty="0"/>
              <a:t> pulvinar, </a:t>
            </a:r>
            <a:r>
              <a:rPr lang="en-US" sz="2400" dirty="0" err="1"/>
              <a:t>vel</a:t>
            </a:r>
            <a:r>
              <a:rPr lang="en-US" sz="2400" dirty="0"/>
              <a:t> </a:t>
            </a:r>
            <a:r>
              <a:rPr lang="en-US" sz="2400" dirty="0" err="1"/>
              <a:t>porttitor</a:t>
            </a:r>
            <a:r>
              <a:rPr lang="en-US" sz="2400" dirty="0"/>
              <a:t> </a:t>
            </a:r>
            <a:r>
              <a:rPr lang="en-US" sz="2400" dirty="0" err="1"/>
              <a:t>tellus</a:t>
            </a:r>
            <a:r>
              <a:rPr lang="en-US" sz="2400" dirty="0"/>
              <a:t> </a:t>
            </a:r>
            <a:r>
              <a:rPr lang="en-US" sz="2400" dirty="0" err="1"/>
              <a:t>pretium</a:t>
            </a:r>
            <a:r>
              <a:rPr lang="en-US" sz="2400" dirty="0"/>
              <a:t>. In fermentum </a:t>
            </a:r>
            <a:r>
              <a:rPr lang="en-US" sz="2400" dirty="0" err="1"/>
              <a:t>arcu</a:t>
            </a:r>
            <a:r>
              <a:rPr lang="en-US" sz="2400" dirty="0"/>
              <a:t> </a:t>
            </a:r>
            <a:r>
              <a:rPr lang="en-US" sz="2400" dirty="0" err="1"/>
              <a:t>ut</a:t>
            </a:r>
            <a:r>
              <a:rPr lang="en-US" sz="2400" dirty="0"/>
              <a:t> mi </a:t>
            </a:r>
            <a:r>
              <a:rPr lang="en-US" sz="2400" dirty="0" err="1"/>
              <a:t>mollis</a:t>
            </a:r>
            <a:r>
              <a:rPr lang="en-US" sz="2400" dirty="0"/>
              <a:t>, </a:t>
            </a:r>
            <a:r>
              <a:rPr lang="en-US" sz="2400" dirty="0" err="1"/>
              <a:t>nec</a:t>
            </a:r>
            <a:r>
              <a:rPr lang="en-US" sz="2400" dirty="0"/>
              <a:t> </a:t>
            </a:r>
            <a:r>
              <a:rPr lang="en-US" sz="2400" dirty="0" err="1"/>
              <a:t>iaculis</a:t>
            </a:r>
            <a:r>
              <a:rPr lang="en-US" sz="2400" dirty="0"/>
              <a:t> ipsum </a:t>
            </a:r>
            <a:r>
              <a:rPr lang="en-US" sz="2400" dirty="0" err="1"/>
              <a:t>rhoncus</a:t>
            </a:r>
            <a:r>
              <a:rPr lang="en-US" sz="2400" dirty="0"/>
              <a:t>. </a:t>
            </a:r>
            <a:r>
              <a:rPr lang="en-US" sz="2400" dirty="0" err="1"/>
              <a:t>Donec</a:t>
            </a:r>
            <a:r>
              <a:rPr lang="en-US" sz="2400" dirty="0"/>
              <a:t> cursus libero non </a:t>
            </a:r>
            <a:r>
              <a:rPr lang="en-US" sz="2400" dirty="0" err="1"/>
              <a:t>eros</a:t>
            </a:r>
            <a:r>
              <a:rPr lang="en-US" sz="2400" dirty="0"/>
              <a:t> </a:t>
            </a:r>
            <a:r>
              <a:rPr lang="en-US" sz="2400" dirty="0" err="1"/>
              <a:t>scelerisque</a:t>
            </a:r>
            <a:r>
              <a:rPr lang="en-US" sz="2400" dirty="0"/>
              <a:t> </a:t>
            </a:r>
            <a:r>
              <a:rPr lang="en-US" sz="2400" dirty="0" err="1"/>
              <a:t>euismod</a:t>
            </a:r>
            <a:r>
              <a:rPr lang="en-US" sz="2400" dirty="0"/>
              <a:t>. Nunc </a:t>
            </a:r>
            <a:r>
              <a:rPr lang="en-US" sz="2400" dirty="0" err="1"/>
              <a:t>diam</a:t>
            </a:r>
            <a:r>
              <a:rPr lang="en-US" sz="2400" dirty="0"/>
              <a:t> </a:t>
            </a:r>
            <a:r>
              <a:rPr lang="en-US" sz="2400" dirty="0" err="1"/>
              <a:t>arcu</a:t>
            </a:r>
            <a:r>
              <a:rPr lang="en-US" sz="2400" dirty="0"/>
              <a:t>, </a:t>
            </a:r>
            <a:r>
              <a:rPr lang="en-US" sz="2400" dirty="0" err="1"/>
              <a:t>aliquet</a:t>
            </a:r>
            <a:r>
              <a:rPr lang="en-US" sz="2400" dirty="0"/>
              <a:t> </a:t>
            </a:r>
            <a:r>
              <a:rPr lang="en-US" sz="2400" dirty="0" err="1"/>
              <a:t>eu</a:t>
            </a:r>
            <a:r>
              <a:rPr lang="en-US" sz="2400" dirty="0"/>
              <a:t> gravida vitae, </a:t>
            </a:r>
            <a:r>
              <a:rPr lang="en-US" sz="2400" dirty="0" err="1"/>
              <a:t>feugiat</a:t>
            </a:r>
            <a:r>
              <a:rPr lang="en-US" sz="2400" dirty="0"/>
              <a:t> </a:t>
            </a:r>
            <a:r>
              <a:rPr lang="en-US" sz="2400" dirty="0" err="1"/>
              <a:t>ut</a:t>
            </a:r>
            <a:r>
              <a:rPr lang="en-US" sz="2400" dirty="0"/>
              <a:t> </a:t>
            </a:r>
            <a:r>
              <a:rPr lang="en-US" sz="2400" dirty="0" err="1"/>
              <a:t>nulla</a:t>
            </a:r>
            <a:r>
              <a:rPr lang="en-US" sz="2400" dirty="0"/>
              <a:t>. Class </a:t>
            </a:r>
            <a:r>
              <a:rPr lang="en-US" sz="2400" dirty="0" err="1"/>
              <a:t>aptent</a:t>
            </a:r>
            <a:r>
              <a:rPr lang="en-US" sz="2400" dirty="0"/>
              <a:t> </a:t>
            </a:r>
            <a:r>
              <a:rPr lang="en-US" sz="2400" dirty="0" err="1"/>
              <a:t>taciti</a:t>
            </a:r>
            <a:r>
              <a:rPr lang="en-US" sz="2400" dirty="0"/>
              <a:t> </a:t>
            </a:r>
            <a:r>
              <a:rPr lang="en-US" sz="2400" dirty="0" err="1"/>
              <a:t>sociosqu</a:t>
            </a:r>
            <a:r>
              <a:rPr lang="en-US" sz="2400" dirty="0"/>
              <a:t> ad </a:t>
            </a:r>
            <a:r>
              <a:rPr lang="en-US" sz="2400" dirty="0" err="1"/>
              <a:t>litora</a:t>
            </a:r>
            <a:r>
              <a:rPr lang="en-US" sz="2400" dirty="0"/>
              <a:t> </a:t>
            </a:r>
            <a:r>
              <a:rPr lang="en-US" sz="2400" dirty="0" err="1"/>
              <a:t>torquent</a:t>
            </a:r>
            <a:r>
              <a:rPr lang="en-US" sz="2400" dirty="0"/>
              <a:t> per </a:t>
            </a:r>
            <a:r>
              <a:rPr lang="en-US" sz="2400" dirty="0" err="1"/>
              <a:t>conubia</a:t>
            </a:r>
            <a:r>
              <a:rPr lang="en-US" sz="2400" dirty="0"/>
              <a:t> nostra, per </a:t>
            </a:r>
            <a:r>
              <a:rPr lang="en-US" sz="2400" dirty="0" err="1"/>
              <a:t>inceptos</a:t>
            </a:r>
            <a:r>
              <a:rPr lang="en-US" sz="2400" dirty="0"/>
              <a:t> </a:t>
            </a:r>
            <a:r>
              <a:rPr lang="en-US" sz="2400" dirty="0" err="1"/>
              <a:t>himenaeos</a:t>
            </a:r>
            <a:r>
              <a:rPr lang="en-US" sz="2400" dirty="0"/>
              <a:t>.</a:t>
            </a:r>
          </a:p>
          <a:p>
            <a:r>
              <a:rPr lang="en-US" sz="2400" dirty="0" err="1"/>
              <a:t>Aenean</a:t>
            </a:r>
            <a:r>
              <a:rPr lang="en-US" sz="2400" dirty="0"/>
              <a:t> </a:t>
            </a:r>
            <a:r>
              <a:rPr lang="en-US" sz="2400" dirty="0" err="1"/>
              <a:t>mattis</a:t>
            </a:r>
            <a:r>
              <a:rPr lang="en-US" sz="2400" dirty="0"/>
              <a:t> </a:t>
            </a:r>
            <a:r>
              <a:rPr lang="en-US" sz="2400" dirty="0" err="1"/>
              <a:t>eros</a:t>
            </a:r>
            <a:r>
              <a:rPr lang="en-US" sz="2400" dirty="0"/>
              <a:t> vitae </a:t>
            </a:r>
            <a:r>
              <a:rPr lang="en-US" sz="2400" dirty="0" err="1"/>
              <a:t>neque</a:t>
            </a:r>
            <a:r>
              <a:rPr lang="en-US" sz="2400" dirty="0"/>
              <a:t> </a:t>
            </a:r>
            <a:r>
              <a:rPr lang="en-US" sz="2400" dirty="0" err="1"/>
              <a:t>varius</a:t>
            </a:r>
            <a:r>
              <a:rPr lang="en-US" sz="2400" dirty="0"/>
              <a:t> </a:t>
            </a:r>
            <a:r>
              <a:rPr lang="en-US" sz="2400" dirty="0" err="1"/>
              <a:t>commodo</a:t>
            </a:r>
            <a:r>
              <a:rPr lang="en-US" sz="2400" dirty="0"/>
              <a:t> </a:t>
            </a:r>
            <a:r>
              <a:rPr lang="en-US" sz="2400" dirty="0" err="1"/>
              <a:t>ut</a:t>
            </a:r>
            <a:r>
              <a:rPr lang="en-US" sz="2400" dirty="0"/>
              <a:t> </a:t>
            </a:r>
            <a:r>
              <a:rPr lang="en-US" sz="2400" dirty="0" err="1"/>
              <a:t>sed</a:t>
            </a:r>
            <a:r>
              <a:rPr lang="en-US" sz="2400" dirty="0"/>
              <a:t> </a:t>
            </a:r>
            <a:r>
              <a:rPr lang="en-US" sz="2400" dirty="0" err="1"/>
              <a:t>quam</a:t>
            </a:r>
            <a:r>
              <a:rPr lang="en-US" sz="2400" dirty="0"/>
              <a:t>. </a:t>
            </a:r>
            <a:r>
              <a:rPr lang="en-US" sz="2400" dirty="0" err="1"/>
              <a:t>Etiam</a:t>
            </a:r>
            <a:r>
              <a:rPr lang="en-US" sz="2400" dirty="0"/>
              <a:t> </a:t>
            </a:r>
            <a:r>
              <a:rPr lang="en-US" sz="2400" dirty="0" err="1"/>
              <a:t>ut</a:t>
            </a:r>
            <a:r>
              <a:rPr lang="en-US" sz="2400" dirty="0"/>
              <a:t> </a:t>
            </a:r>
            <a:r>
              <a:rPr lang="en-US" sz="2400" dirty="0" err="1"/>
              <a:t>purus</a:t>
            </a:r>
            <a:r>
              <a:rPr lang="en-US" sz="2400" dirty="0"/>
              <a:t> </a:t>
            </a:r>
            <a:r>
              <a:rPr lang="en-US" sz="2400" dirty="0" err="1"/>
              <a:t>vel</a:t>
            </a:r>
            <a:r>
              <a:rPr lang="en-US" sz="2400" dirty="0"/>
              <a:t> </a:t>
            </a:r>
            <a:r>
              <a:rPr lang="en-US" sz="2400" dirty="0" err="1"/>
              <a:t>urna</a:t>
            </a:r>
            <a:r>
              <a:rPr lang="en-US" sz="2400" dirty="0"/>
              <a:t> </a:t>
            </a:r>
            <a:r>
              <a:rPr lang="en-US" sz="2400" dirty="0" err="1"/>
              <a:t>facilisis</a:t>
            </a:r>
            <a:r>
              <a:rPr lang="en-US" sz="2400" dirty="0"/>
              <a:t> </a:t>
            </a:r>
            <a:r>
              <a:rPr lang="en-US" sz="2400" dirty="0" err="1"/>
              <a:t>porttitor</a:t>
            </a:r>
            <a:r>
              <a:rPr lang="en-US" sz="2400" dirty="0"/>
              <a:t> in </a:t>
            </a:r>
            <a:r>
              <a:rPr lang="en-US" sz="2400" dirty="0" err="1"/>
              <a:t>sed</a:t>
            </a:r>
            <a:r>
              <a:rPr lang="en-US" sz="2400" dirty="0"/>
              <a:t> </a:t>
            </a:r>
            <a:r>
              <a:rPr lang="en-US" sz="2400" dirty="0" err="1"/>
              <a:t>odio</a:t>
            </a:r>
            <a:r>
              <a:rPr lang="en-US" sz="2400" dirty="0"/>
              <a:t>. </a:t>
            </a:r>
            <a:endParaRPr lang="en-US" sz="1600" dirty="0">
              <a:solidFill>
                <a:srgbClr val="2E2D29"/>
              </a:solidFill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E7DCD689-79D4-A443-A29D-0550C182692F}"/>
              </a:ext>
            </a:extLst>
          </p:cNvPr>
          <p:cNvGrpSpPr/>
          <p:nvPr/>
        </p:nvGrpSpPr>
        <p:grpSpPr>
          <a:xfrm>
            <a:off x="26146789" y="4078081"/>
            <a:ext cx="6459864" cy="784322"/>
            <a:chOff x="7655317" y="6043852"/>
            <a:chExt cx="9689796" cy="1176483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BFA0416-6A49-EE41-AE72-9C7DF37F06DF}"/>
                </a:ext>
              </a:extLst>
            </p:cNvPr>
            <p:cNvSpPr txBox="1"/>
            <p:nvPr/>
          </p:nvSpPr>
          <p:spPr>
            <a:xfrm>
              <a:off x="7655317" y="6043852"/>
              <a:ext cx="6047810" cy="9694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solidFill>
                    <a:srgbClr val="2E2D29"/>
                  </a:solidFill>
                  <a:latin typeface="Source Sans Pro Regular"/>
                </a:rPr>
                <a:t>Example Section 4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5469B8E9-C40F-1948-BE8A-E5B431E4BC2C}"/>
                </a:ext>
              </a:extLst>
            </p:cNvPr>
            <p:cNvSpPr/>
            <p:nvPr/>
          </p:nvSpPr>
          <p:spPr>
            <a:xfrm>
              <a:off x="7743913" y="7174616"/>
              <a:ext cx="9601200" cy="45719"/>
            </a:xfrm>
            <a:prstGeom prst="rect">
              <a:avLst/>
            </a:prstGeom>
            <a:solidFill>
              <a:srgbClr val="8C1515"/>
            </a:solidFill>
            <a:ln>
              <a:solidFill>
                <a:srgbClr val="8C151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456"/>
            </a:p>
          </p:txBody>
        </p:sp>
      </p:grpSp>
    </p:spTree>
    <p:extLst>
      <p:ext uri="{BB962C8B-B14F-4D97-AF65-F5344CB8AC3E}">
        <p14:creationId xmlns:p14="http://schemas.microsoft.com/office/powerpoint/2010/main" val="13862787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A83768E-62AC-8042-883A-DCEBBA604940}"/>
              </a:ext>
            </a:extLst>
          </p:cNvPr>
          <p:cNvGrpSpPr/>
          <p:nvPr/>
        </p:nvGrpSpPr>
        <p:grpSpPr>
          <a:xfrm>
            <a:off x="0" y="0"/>
            <a:ext cx="32932736" cy="4029235"/>
            <a:chOff x="0" y="0"/>
            <a:chExt cx="32932736" cy="4029235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95F77903-2A48-8D4E-8934-DF62F455D999}"/>
                </a:ext>
              </a:extLst>
            </p:cNvPr>
            <p:cNvSpPr/>
            <p:nvPr/>
          </p:nvSpPr>
          <p:spPr>
            <a:xfrm>
              <a:off x="29605212" y="3504869"/>
              <a:ext cx="3327523" cy="524366"/>
            </a:xfrm>
            <a:prstGeom prst="rect">
              <a:avLst/>
            </a:prstGeom>
            <a:solidFill>
              <a:srgbClr val="D2C295"/>
            </a:solidFill>
            <a:ln>
              <a:solidFill>
                <a:srgbClr val="D2C29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456" dirty="0">
                <a:latin typeface="Crimson Roman"/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E13EDE96-696B-6940-8005-05A86EBF74DF}"/>
                </a:ext>
              </a:extLst>
            </p:cNvPr>
            <p:cNvSpPr/>
            <p:nvPr/>
          </p:nvSpPr>
          <p:spPr>
            <a:xfrm>
              <a:off x="0" y="0"/>
              <a:ext cx="32918400" cy="3546764"/>
            </a:xfrm>
            <a:prstGeom prst="rect">
              <a:avLst/>
            </a:prstGeom>
            <a:solidFill>
              <a:srgbClr val="8C1515"/>
            </a:solidFill>
            <a:ln>
              <a:solidFill>
                <a:srgbClr val="8C151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456" dirty="0">
                <a:latin typeface="Source Sans Pro Regular"/>
              </a:endParaRP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7BCE93A-187E-B343-BE0A-8DD846761F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7412" y="283854"/>
              <a:ext cx="2979057" cy="2979057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C9FFE2E-2CCF-D245-A379-D37BD4B4B164}"/>
                </a:ext>
              </a:extLst>
            </p:cNvPr>
            <p:cNvSpPr/>
            <p:nvPr/>
          </p:nvSpPr>
          <p:spPr>
            <a:xfrm>
              <a:off x="3436469" y="3439189"/>
              <a:ext cx="29496267" cy="220850"/>
            </a:xfrm>
            <a:prstGeom prst="rect">
              <a:avLst/>
            </a:prstGeom>
            <a:solidFill>
              <a:srgbClr val="D2C295"/>
            </a:solidFill>
            <a:ln>
              <a:solidFill>
                <a:srgbClr val="D2C29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456" dirty="0">
                <a:latin typeface="Source Sans Pro Regular"/>
              </a:endParaRPr>
            </a:p>
          </p:txBody>
        </p:sp>
        <p:sp>
          <p:nvSpPr>
            <p:cNvPr id="21" name="Right Triangle 20">
              <a:extLst>
                <a:ext uri="{FF2B5EF4-FFF2-40B4-BE49-F238E27FC236}">
                  <a16:creationId xmlns:a16="http://schemas.microsoft.com/office/drawing/2014/main" id="{5D381EAB-DAA8-7143-8C05-0E75D5DAEDF0}"/>
                </a:ext>
              </a:extLst>
            </p:cNvPr>
            <p:cNvSpPr/>
            <p:nvPr/>
          </p:nvSpPr>
          <p:spPr>
            <a:xfrm rot="10800000">
              <a:off x="28935002" y="3554978"/>
              <a:ext cx="670209" cy="474257"/>
            </a:xfrm>
            <a:prstGeom prst="rtTriangle">
              <a:avLst/>
            </a:prstGeom>
            <a:solidFill>
              <a:srgbClr val="D2C295"/>
            </a:solidFill>
            <a:ln>
              <a:solidFill>
                <a:srgbClr val="D2C29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456" dirty="0">
                <a:latin typeface="Crimson Roman"/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6CAEEF71-545E-9340-B1EC-95922F8011E4}"/>
                </a:ext>
              </a:extLst>
            </p:cNvPr>
            <p:cNvSpPr/>
            <p:nvPr/>
          </p:nvSpPr>
          <p:spPr>
            <a:xfrm>
              <a:off x="29745888" y="2979414"/>
              <a:ext cx="3022723" cy="9045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456" dirty="0">
                <a:solidFill>
                  <a:srgbClr val="8C1515"/>
                </a:solidFill>
                <a:latin typeface="Crimson Roman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2F80E265-3791-4345-A501-7B4BF1893D75}"/>
              </a:ext>
            </a:extLst>
          </p:cNvPr>
          <p:cNvSpPr txBox="1"/>
          <p:nvPr/>
        </p:nvSpPr>
        <p:spPr>
          <a:xfrm>
            <a:off x="4759119" y="366423"/>
            <a:ext cx="273522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Source Sans Pro Regular"/>
              </a:rPr>
              <a:t>Intrinsic Motivation and Conditional World Models for Decentralized Behavior Alignment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B19BC31B-934D-3C4C-92EA-65DAC8D400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605212" y="2562532"/>
            <a:ext cx="1982155" cy="1321437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BD540356-4E6F-C942-B0D3-E8EF1A743056}"/>
              </a:ext>
            </a:extLst>
          </p:cNvPr>
          <p:cNvSpPr txBox="1"/>
          <p:nvPr/>
        </p:nvSpPr>
        <p:spPr>
          <a:xfrm>
            <a:off x="29827899" y="3413404"/>
            <a:ext cx="3752491" cy="471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67" dirty="0">
                <a:solidFill>
                  <a:srgbClr val="2E2D29"/>
                </a:solidFill>
                <a:latin typeface="Source Sans Pro Regular"/>
              </a:rPr>
              <a:t>CS224R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9751C98-07D4-9E4F-B8EA-2EC69A53E599}"/>
              </a:ext>
            </a:extLst>
          </p:cNvPr>
          <p:cNvSpPr txBox="1"/>
          <p:nvPr/>
        </p:nvSpPr>
        <p:spPr>
          <a:xfrm>
            <a:off x="7575442" y="1551479"/>
            <a:ext cx="212708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i="1" dirty="0">
                <a:solidFill>
                  <a:schemeClr val="bg1"/>
                </a:solidFill>
                <a:latin typeface="Source Sans Pro Italic"/>
              </a:rPr>
              <a:t>Julio Martinez</a:t>
            </a:r>
            <a:r>
              <a:rPr lang="en-US" sz="4000" i="1" baseline="30000" dirty="0">
                <a:solidFill>
                  <a:schemeClr val="bg1"/>
                </a:solidFill>
                <a:latin typeface="Source Sans Pro Italic"/>
              </a:rPr>
              <a:t>1</a:t>
            </a:r>
            <a:r>
              <a:rPr lang="en-US" sz="4000" i="1" dirty="0">
                <a:solidFill>
                  <a:schemeClr val="bg1"/>
                </a:solidFill>
                <a:latin typeface="Source Sans Pro Italic"/>
              </a:rPr>
              <a:t>, Violet Xiang</a:t>
            </a:r>
            <a:r>
              <a:rPr lang="en-US" sz="4000" i="1" baseline="30000" dirty="0">
                <a:solidFill>
                  <a:schemeClr val="bg1"/>
                </a:solidFill>
                <a:latin typeface="Source Sans Pro Italic"/>
              </a:rPr>
              <a:t>1</a:t>
            </a:r>
            <a:r>
              <a:rPr lang="en-US" sz="4000" i="1" dirty="0">
                <a:solidFill>
                  <a:schemeClr val="bg1"/>
                </a:solidFill>
                <a:latin typeface="Source Sans Pro Italic"/>
              </a:rPr>
              <a:t> 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62F6516-278F-9C49-A513-1A5BCF3A0D49}"/>
              </a:ext>
            </a:extLst>
          </p:cNvPr>
          <p:cNvSpPr txBox="1"/>
          <p:nvPr/>
        </p:nvSpPr>
        <p:spPr>
          <a:xfrm>
            <a:off x="7685169" y="2357702"/>
            <a:ext cx="212708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 baseline="30000" dirty="0">
                <a:solidFill>
                  <a:schemeClr val="bg1"/>
                </a:solidFill>
                <a:latin typeface="Source Sans Pro Italic"/>
              </a:rPr>
              <a:t>1</a:t>
            </a:r>
            <a:r>
              <a:rPr lang="en-US" sz="2800" i="1" dirty="0">
                <a:solidFill>
                  <a:schemeClr val="bg1"/>
                </a:solidFill>
                <a:latin typeface="Source Sans Pro Italic"/>
              </a:rPr>
              <a:t>Department Psychology, Stanford University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9741301-AFA9-8F45-BB67-4B379BDD3140}"/>
              </a:ext>
            </a:extLst>
          </p:cNvPr>
          <p:cNvSpPr txBox="1"/>
          <p:nvPr/>
        </p:nvSpPr>
        <p:spPr>
          <a:xfrm>
            <a:off x="7685169" y="2762098"/>
            <a:ext cx="212708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 dirty="0">
                <a:solidFill>
                  <a:schemeClr val="bg1"/>
                </a:solidFill>
                <a:latin typeface="Source Sans Pro Italic"/>
              </a:rPr>
              <a:t>CS 224R: Final Project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59E66EC5-27A1-F246-97E4-7334E77992EB}"/>
              </a:ext>
            </a:extLst>
          </p:cNvPr>
          <p:cNvGrpSpPr/>
          <p:nvPr/>
        </p:nvGrpSpPr>
        <p:grpSpPr>
          <a:xfrm>
            <a:off x="220802" y="4119674"/>
            <a:ext cx="7374264" cy="784322"/>
            <a:chOff x="7655317" y="6043852"/>
            <a:chExt cx="11061396" cy="1176482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2C6E47B-ACAE-754C-9334-40DA8E355574}"/>
                </a:ext>
              </a:extLst>
            </p:cNvPr>
            <p:cNvSpPr txBox="1"/>
            <p:nvPr/>
          </p:nvSpPr>
          <p:spPr>
            <a:xfrm>
              <a:off x="7655317" y="6043852"/>
              <a:ext cx="3388428" cy="9694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solidFill>
                    <a:srgbClr val="2E2D29"/>
                  </a:solidFill>
                  <a:latin typeface="Source Sans Pro Regular"/>
                </a:rPr>
                <a:t>Motivation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836C4253-AF2A-0649-880D-4CF0DD13ED66}"/>
                </a:ext>
              </a:extLst>
            </p:cNvPr>
            <p:cNvSpPr/>
            <p:nvPr/>
          </p:nvSpPr>
          <p:spPr>
            <a:xfrm>
              <a:off x="7743913" y="7174616"/>
              <a:ext cx="10972800" cy="45718"/>
            </a:xfrm>
            <a:prstGeom prst="rect">
              <a:avLst/>
            </a:prstGeom>
            <a:solidFill>
              <a:srgbClr val="D2C295"/>
            </a:solidFill>
            <a:ln>
              <a:solidFill>
                <a:srgbClr val="D2C29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456"/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6CF3C226-2563-DE44-8B21-583716B31E52}"/>
              </a:ext>
            </a:extLst>
          </p:cNvPr>
          <p:cNvGrpSpPr/>
          <p:nvPr/>
        </p:nvGrpSpPr>
        <p:grpSpPr>
          <a:xfrm>
            <a:off x="8533581" y="4097903"/>
            <a:ext cx="7374264" cy="784322"/>
            <a:chOff x="7655317" y="6043852"/>
            <a:chExt cx="11061396" cy="1176482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A0F06E5F-AB38-5745-AC95-E7B4DBF17261}"/>
                </a:ext>
              </a:extLst>
            </p:cNvPr>
            <p:cNvSpPr txBox="1"/>
            <p:nvPr/>
          </p:nvSpPr>
          <p:spPr>
            <a:xfrm>
              <a:off x="7655317" y="6043852"/>
              <a:ext cx="3080651" cy="9694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solidFill>
                    <a:srgbClr val="2E2D29"/>
                  </a:solidFill>
                  <a:latin typeface="Source Sans Pro Regular"/>
                </a:rPr>
                <a:t>Approach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933BD69A-3BC9-184A-BA29-A499013F3D92}"/>
                </a:ext>
              </a:extLst>
            </p:cNvPr>
            <p:cNvSpPr/>
            <p:nvPr/>
          </p:nvSpPr>
          <p:spPr>
            <a:xfrm>
              <a:off x="7743913" y="7174616"/>
              <a:ext cx="10972800" cy="45718"/>
            </a:xfrm>
            <a:prstGeom prst="rect">
              <a:avLst/>
            </a:prstGeom>
            <a:solidFill>
              <a:srgbClr val="D2C295"/>
            </a:solidFill>
            <a:ln>
              <a:solidFill>
                <a:srgbClr val="D2C29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456"/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DEE10B5D-BFB4-8446-94E8-C2FA40BE02B9}"/>
              </a:ext>
            </a:extLst>
          </p:cNvPr>
          <p:cNvGrpSpPr/>
          <p:nvPr/>
        </p:nvGrpSpPr>
        <p:grpSpPr>
          <a:xfrm>
            <a:off x="16846360" y="4097903"/>
            <a:ext cx="7374264" cy="784322"/>
            <a:chOff x="7655317" y="6043852"/>
            <a:chExt cx="11061396" cy="1176482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1660BD0F-9FEE-5E4D-B5A5-37BA29ED64F6}"/>
                </a:ext>
              </a:extLst>
            </p:cNvPr>
            <p:cNvSpPr txBox="1"/>
            <p:nvPr/>
          </p:nvSpPr>
          <p:spPr>
            <a:xfrm>
              <a:off x="7655317" y="6043852"/>
              <a:ext cx="1921680" cy="9694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solidFill>
                    <a:srgbClr val="2E2D29"/>
                  </a:solidFill>
                  <a:latin typeface="Source Sans Pro Regular"/>
                </a:rPr>
                <a:t>Tasks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EFF684F2-5F40-134D-A78D-AF6B2D54AC0E}"/>
                </a:ext>
              </a:extLst>
            </p:cNvPr>
            <p:cNvSpPr/>
            <p:nvPr/>
          </p:nvSpPr>
          <p:spPr>
            <a:xfrm>
              <a:off x="7743913" y="7174616"/>
              <a:ext cx="10972800" cy="45718"/>
            </a:xfrm>
            <a:prstGeom prst="rect">
              <a:avLst/>
            </a:prstGeom>
            <a:solidFill>
              <a:srgbClr val="D2C295"/>
            </a:solidFill>
            <a:ln>
              <a:solidFill>
                <a:srgbClr val="D2C29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456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F8A61C06-B507-E04B-9DE5-7CE3AE2D3B6D}"/>
              </a:ext>
            </a:extLst>
          </p:cNvPr>
          <p:cNvGrpSpPr/>
          <p:nvPr/>
        </p:nvGrpSpPr>
        <p:grpSpPr>
          <a:xfrm>
            <a:off x="25159140" y="4097903"/>
            <a:ext cx="7374264" cy="784322"/>
            <a:chOff x="7655317" y="6043852"/>
            <a:chExt cx="11061396" cy="1176482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36485A7E-1BBD-204E-80F2-0E6DCE7AC023}"/>
                </a:ext>
              </a:extLst>
            </p:cNvPr>
            <p:cNvSpPr txBox="1"/>
            <p:nvPr/>
          </p:nvSpPr>
          <p:spPr>
            <a:xfrm>
              <a:off x="7655317" y="6043852"/>
              <a:ext cx="3501440" cy="9694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solidFill>
                    <a:srgbClr val="2E2D29"/>
                  </a:solidFill>
                  <a:latin typeface="Source Sans Pro Regular"/>
                </a:rPr>
                <a:t>In Progress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A0DF22E-B77D-6E4F-A67F-7C79522BF513}"/>
                </a:ext>
              </a:extLst>
            </p:cNvPr>
            <p:cNvSpPr/>
            <p:nvPr/>
          </p:nvSpPr>
          <p:spPr>
            <a:xfrm>
              <a:off x="7743913" y="7174616"/>
              <a:ext cx="10972800" cy="45718"/>
            </a:xfrm>
            <a:prstGeom prst="rect">
              <a:avLst/>
            </a:prstGeom>
            <a:solidFill>
              <a:srgbClr val="D2C295"/>
            </a:solidFill>
            <a:ln>
              <a:solidFill>
                <a:srgbClr val="D2C29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456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39E4D42D-1454-A42A-5097-5036214292C5}"/>
              </a:ext>
            </a:extLst>
          </p:cNvPr>
          <p:cNvGrpSpPr/>
          <p:nvPr/>
        </p:nvGrpSpPr>
        <p:grpSpPr>
          <a:xfrm>
            <a:off x="250334" y="12055359"/>
            <a:ext cx="7374264" cy="784322"/>
            <a:chOff x="7655317" y="6043852"/>
            <a:chExt cx="11061396" cy="1176482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3BDCAAF-1C53-767D-AE18-8E60BD7302E9}"/>
                </a:ext>
              </a:extLst>
            </p:cNvPr>
            <p:cNvSpPr txBox="1"/>
            <p:nvPr/>
          </p:nvSpPr>
          <p:spPr>
            <a:xfrm>
              <a:off x="7655317" y="6043852"/>
              <a:ext cx="3337934" cy="9694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solidFill>
                    <a:srgbClr val="2E2D29"/>
                  </a:solidFill>
                  <a:latin typeface="Source Sans Pro Regular"/>
                </a:rPr>
                <a:t>Prior Work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B891BEC-E50A-0354-F120-FCD8AEF7E335}"/>
                </a:ext>
              </a:extLst>
            </p:cNvPr>
            <p:cNvSpPr/>
            <p:nvPr/>
          </p:nvSpPr>
          <p:spPr>
            <a:xfrm>
              <a:off x="7743913" y="7174616"/>
              <a:ext cx="10972800" cy="45718"/>
            </a:xfrm>
            <a:prstGeom prst="rect">
              <a:avLst/>
            </a:prstGeom>
            <a:solidFill>
              <a:srgbClr val="D2C295"/>
            </a:solidFill>
            <a:ln>
              <a:solidFill>
                <a:srgbClr val="D2C29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456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0D9446ED-A082-DA4E-9C93-63FDE1D14E67}"/>
              </a:ext>
            </a:extLst>
          </p:cNvPr>
          <p:cNvGrpSpPr/>
          <p:nvPr/>
        </p:nvGrpSpPr>
        <p:grpSpPr>
          <a:xfrm>
            <a:off x="25268867" y="10580639"/>
            <a:ext cx="7374264" cy="784322"/>
            <a:chOff x="7655317" y="6043852"/>
            <a:chExt cx="11061396" cy="1176482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1CF707D-B97E-D7F0-DF2A-A60AA14ADFCE}"/>
                </a:ext>
              </a:extLst>
            </p:cNvPr>
            <p:cNvSpPr txBox="1"/>
            <p:nvPr/>
          </p:nvSpPr>
          <p:spPr>
            <a:xfrm>
              <a:off x="7655317" y="6043852"/>
              <a:ext cx="8440292" cy="9694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solidFill>
                    <a:srgbClr val="2E2D29"/>
                  </a:solidFill>
                  <a:latin typeface="Source Sans Pro Regular"/>
                </a:rPr>
                <a:t>Takeaways and Future Work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AE54AD2B-110F-E671-DC74-6140AEE6DC56}"/>
                </a:ext>
              </a:extLst>
            </p:cNvPr>
            <p:cNvSpPr/>
            <p:nvPr/>
          </p:nvSpPr>
          <p:spPr>
            <a:xfrm>
              <a:off x="7743913" y="7174616"/>
              <a:ext cx="10972800" cy="45718"/>
            </a:xfrm>
            <a:prstGeom prst="rect">
              <a:avLst/>
            </a:prstGeom>
            <a:solidFill>
              <a:srgbClr val="D2C295"/>
            </a:solidFill>
            <a:ln>
              <a:solidFill>
                <a:srgbClr val="D2C29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456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D37DC418-7A45-082A-C295-897843C5B448}"/>
              </a:ext>
            </a:extLst>
          </p:cNvPr>
          <p:cNvGrpSpPr/>
          <p:nvPr/>
        </p:nvGrpSpPr>
        <p:grpSpPr>
          <a:xfrm>
            <a:off x="8592645" y="12055358"/>
            <a:ext cx="15627979" cy="753843"/>
            <a:chOff x="7655317" y="6043852"/>
            <a:chExt cx="11061396" cy="1176482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794574A-D2BA-68DD-D7D7-BDF39B3DF746}"/>
                </a:ext>
              </a:extLst>
            </p:cNvPr>
            <p:cNvSpPr txBox="1"/>
            <p:nvPr/>
          </p:nvSpPr>
          <p:spPr>
            <a:xfrm>
              <a:off x="7655317" y="6043852"/>
              <a:ext cx="2383346" cy="9694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solidFill>
                    <a:srgbClr val="2E2D29"/>
                  </a:solidFill>
                  <a:latin typeface="Source Sans Pro Regular"/>
                </a:rPr>
                <a:t>Results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5C13EFB-C432-CAA4-49C6-20C122FCD992}"/>
                </a:ext>
              </a:extLst>
            </p:cNvPr>
            <p:cNvSpPr/>
            <p:nvPr/>
          </p:nvSpPr>
          <p:spPr>
            <a:xfrm>
              <a:off x="7743913" y="7174616"/>
              <a:ext cx="10972800" cy="45718"/>
            </a:xfrm>
            <a:prstGeom prst="rect">
              <a:avLst/>
            </a:prstGeom>
            <a:solidFill>
              <a:srgbClr val="D2C295"/>
            </a:solidFill>
            <a:ln>
              <a:solidFill>
                <a:srgbClr val="D2C29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456"/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F502E5F1-8A70-76B9-5932-70783D5E747D}"/>
              </a:ext>
            </a:extLst>
          </p:cNvPr>
          <p:cNvSpPr txBox="1"/>
          <p:nvPr/>
        </p:nvSpPr>
        <p:spPr>
          <a:xfrm>
            <a:off x="16846360" y="7869048"/>
            <a:ext cx="738781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b="1" i="1" dirty="0">
                <a:solidFill>
                  <a:srgbClr val="2E2D29"/>
                </a:solidFill>
              </a:rPr>
              <a:t>Cooperative Navigation: </a:t>
            </a:r>
            <a:r>
              <a:rPr lang="en-US" sz="1800" dirty="0">
                <a:effectLst/>
              </a:rPr>
              <a:t>N agents cooperate to reach N goal locations. Agents rewarded based on goal occupancy.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b="1" i="1" dirty="0"/>
              <a:t>Heterogeneous Navigation: </a:t>
            </a:r>
            <a:r>
              <a:rPr lang="en-US" sz="1800" dirty="0">
                <a:effectLst/>
              </a:rPr>
              <a:t>N agents (with different speeds and sizes) reach N goals.</a:t>
            </a:r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b="1" i="1" dirty="0">
                <a:effectLst/>
              </a:rPr>
              <a:t>Physical deception: </a:t>
            </a:r>
            <a:r>
              <a:rPr lang="en-US" sz="1800" dirty="0">
                <a:effectLst/>
              </a:rPr>
              <a:t>N agents cooperate to reach a single goal location. Penalized if an adversary (N/2) occupies the goal. Adversaries do not know goal locations.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b="1" i="1" dirty="0">
                <a:effectLst/>
              </a:rPr>
              <a:t>Keep-away: </a:t>
            </a:r>
            <a:r>
              <a:rPr lang="en-US" sz="1800" dirty="0">
                <a:effectLst/>
              </a:rPr>
              <a:t>N landmarks, one is the goal and known to N agents. Agents rewarded for occupying it and preventing M adversaries from it. Adversaries rewarded for pushing the agents away from goal (unknown to them). </a:t>
            </a:r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b="1" i="1" dirty="0">
                <a:effectLst/>
              </a:rPr>
              <a:t>Predator-prey:</a:t>
            </a:r>
            <a:r>
              <a:rPr lang="en-US" sz="1800" i="1" dirty="0">
                <a:effectLst/>
              </a:rPr>
              <a:t> </a:t>
            </a:r>
            <a:r>
              <a:rPr lang="en-US" sz="1800" dirty="0">
                <a:effectLst/>
              </a:rPr>
              <a:t>N slow adversaries chase N fast cooperating agents with random obstacles. Adversary rewarded for collisions with agent (agents are penalized). </a:t>
            </a:r>
            <a:endParaRPr lang="en-US" sz="18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EE14D25-CDA2-4956-4408-C784C2974DAA}"/>
              </a:ext>
            </a:extLst>
          </p:cNvPr>
          <p:cNvSpPr txBox="1"/>
          <p:nvPr/>
        </p:nvSpPr>
        <p:spPr>
          <a:xfrm>
            <a:off x="740794" y="5420859"/>
            <a:ext cx="694437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2E2D29"/>
                </a:solidFill>
                <a:latin typeface="Source Sans Pro Regular"/>
              </a:rPr>
              <a:t>TODO: Need to Finish</a:t>
            </a:r>
          </a:p>
          <a:p>
            <a:pPr marL="742950" indent="-742950">
              <a:buAutoNum type="arabicPeriod"/>
            </a:pPr>
            <a:r>
              <a:rPr lang="en-US" sz="3600" dirty="0">
                <a:solidFill>
                  <a:srgbClr val="2E2D29"/>
                </a:solidFill>
                <a:latin typeface="Source Sans Pro Regular"/>
              </a:rPr>
              <a:t>Intrinsic Motivation</a:t>
            </a:r>
          </a:p>
          <a:p>
            <a:pPr marL="742950" indent="-742950">
              <a:buAutoNum type="arabicPeriod"/>
            </a:pPr>
            <a:r>
              <a:rPr lang="en-US" sz="3600" dirty="0">
                <a:solidFill>
                  <a:srgbClr val="2E2D29"/>
                </a:solidFill>
                <a:latin typeface="Source Sans Pro Regular"/>
              </a:rPr>
              <a:t>Modeling Behavior</a:t>
            </a:r>
          </a:p>
          <a:p>
            <a:pPr marL="742950" indent="-742950">
              <a:buAutoNum type="arabicPeriod"/>
            </a:pPr>
            <a:r>
              <a:rPr lang="en-US" sz="3600" dirty="0">
                <a:solidFill>
                  <a:srgbClr val="2E2D29"/>
                </a:solidFill>
                <a:latin typeface="Source Sans Pro Regular"/>
              </a:rPr>
              <a:t>Decentralized Multiagent Social Dynamics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833B742-01BC-971A-239C-4410A67914CE}"/>
              </a:ext>
            </a:extLst>
          </p:cNvPr>
          <p:cNvSpPr txBox="1"/>
          <p:nvPr/>
        </p:nvSpPr>
        <p:spPr>
          <a:xfrm>
            <a:off x="25188600" y="5336556"/>
            <a:ext cx="73152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2E2D29"/>
                </a:solidFill>
                <a:latin typeface="Source Sans Pro Regular"/>
              </a:rPr>
              <a:t>TODO: Need to Finish</a:t>
            </a:r>
          </a:p>
          <a:p>
            <a:pPr marL="742950" indent="-742950">
              <a:buAutoNum type="arabicPeriod"/>
            </a:pPr>
            <a:r>
              <a:rPr lang="en-US" sz="3600" dirty="0">
                <a:solidFill>
                  <a:srgbClr val="2E2D29"/>
                </a:solidFill>
                <a:latin typeface="Source Sans Pro Regular"/>
              </a:rPr>
              <a:t>Behavior Model</a:t>
            </a:r>
          </a:p>
          <a:p>
            <a:pPr marL="2059633" lvl="1" indent="-742950">
              <a:buAutoNum type="arabicPeriod"/>
            </a:pPr>
            <a:r>
              <a:rPr lang="en-US" sz="3600" dirty="0">
                <a:solidFill>
                  <a:srgbClr val="2E2D29"/>
                </a:solidFill>
                <a:latin typeface="Source Sans Pro Regular"/>
              </a:rPr>
              <a:t>Current results condition agent id</a:t>
            </a:r>
          </a:p>
          <a:p>
            <a:pPr marL="2059633" lvl="1" indent="-742950">
              <a:buAutoNum type="arabicPeriod"/>
            </a:pPr>
            <a:r>
              <a:rPr lang="en-US" sz="3600" dirty="0">
                <a:solidFill>
                  <a:srgbClr val="2E2D29"/>
                </a:solidFill>
                <a:latin typeface="Source Sans Pro Regular"/>
              </a:rPr>
              <a:t>Running Remaining Competitive Tasks</a:t>
            </a:r>
          </a:p>
          <a:p>
            <a:pPr marL="2059633" lvl="1" indent="-742950">
              <a:buAutoNum type="arabicPeriod"/>
            </a:pPr>
            <a:r>
              <a:rPr lang="en-US" sz="3600" dirty="0">
                <a:solidFill>
                  <a:srgbClr val="2E2D29"/>
                </a:solidFill>
                <a:latin typeface="Source Sans Pro Regular"/>
              </a:rPr>
              <a:t>Something else… 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F6CC446-B84E-CC0A-187F-300D98BE98DA}"/>
              </a:ext>
            </a:extLst>
          </p:cNvPr>
          <p:cNvSpPr txBox="1"/>
          <p:nvPr/>
        </p:nvSpPr>
        <p:spPr>
          <a:xfrm>
            <a:off x="25352866" y="11717588"/>
            <a:ext cx="73152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2E2D29"/>
                </a:solidFill>
                <a:latin typeface="Source Sans Pro Regular"/>
              </a:rPr>
              <a:t>TODO: Need to Finish</a:t>
            </a:r>
            <a:endParaRPr lang="en-US" sz="2400" dirty="0">
              <a:solidFill>
                <a:srgbClr val="2E2D29"/>
              </a:solidFill>
              <a:latin typeface="Source Sans Pro Regular"/>
            </a:endParaRPr>
          </a:p>
          <a:p>
            <a:pPr marL="742950" indent="-742950">
              <a:buAutoNum type="arabicPeriod"/>
            </a:pPr>
            <a:r>
              <a:rPr lang="en-US" sz="2400" dirty="0">
                <a:solidFill>
                  <a:srgbClr val="2E2D29"/>
                </a:solidFill>
                <a:latin typeface="Source Sans Pro Regular"/>
              </a:rPr>
              <a:t>So far only shows improvement for  … </a:t>
            </a:r>
          </a:p>
          <a:p>
            <a:pPr marL="2059633" lvl="1" indent="-742950">
              <a:buAutoNum type="arabicPeriod"/>
            </a:pPr>
            <a:r>
              <a:rPr lang="en-US" sz="2400" dirty="0">
                <a:solidFill>
                  <a:srgbClr val="2E2D29"/>
                </a:solidFill>
                <a:latin typeface="Source Sans Pro Regular"/>
              </a:rPr>
              <a:t>Might be correlations with training,</a:t>
            </a:r>
          </a:p>
          <a:p>
            <a:pPr marL="3376317" lvl="2" indent="-742950">
              <a:buAutoNum type="arabicPeriod"/>
            </a:pPr>
            <a:r>
              <a:rPr lang="en-US" sz="2400" dirty="0">
                <a:solidFill>
                  <a:srgbClr val="2E2D29"/>
                </a:solidFill>
                <a:latin typeface="Source Sans Pro Regular"/>
              </a:rPr>
              <a:t>Instead of training for each other agent should train on a random sample of other agents</a:t>
            </a:r>
          </a:p>
          <a:p>
            <a:pPr marL="2059633" lvl="1" indent="-742950">
              <a:buAutoNum type="arabicPeriod"/>
            </a:pPr>
            <a:r>
              <a:rPr lang="en-US" sz="2400" dirty="0">
                <a:solidFill>
                  <a:srgbClr val="2E2D29"/>
                </a:solidFill>
                <a:latin typeface="Source Sans Pro Regular"/>
              </a:rPr>
              <a:t>This might work better for cases where agents have more diverse behavior since projecting your own model should be bad for agents very different form self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2A15279-7338-9BA1-4784-3B0F98672B62}"/>
              </a:ext>
            </a:extLst>
          </p:cNvPr>
          <p:cNvSpPr txBox="1"/>
          <p:nvPr/>
        </p:nvSpPr>
        <p:spPr>
          <a:xfrm>
            <a:off x="25218204" y="16149563"/>
            <a:ext cx="7315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AutoNum type="arabicPeriod"/>
            </a:pPr>
            <a:r>
              <a:rPr lang="en-US" sz="2400" dirty="0">
                <a:solidFill>
                  <a:srgbClr val="2E2D29"/>
                </a:solidFill>
                <a:latin typeface="Source Sans Pro Regular"/>
              </a:rPr>
              <a:t>Test settings with more diversity of agent behavior</a:t>
            </a:r>
          </a:p>
          <a:p>
            <a:pPr marL="742950" indent="-742950">
              <a:buAutoNum type="arabicPeriod"/>
            </a:pPr>
            <a:endParaRPr lang="en-US" sz="2400" dirty="0">
              <a:solidFill>
                <a:srgbClr val="2E2D29"/>
              </a:solidFill>
              <a:latin typeface="Source Sans Pro Regular"/>
            </a:endParaRP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670BFE99-A389-8996-991E-2C8151D02A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29499" y="15740441"/>
            <a:ext cx="14573566" cy="6018959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C97FD1B7-19CE-AAD0-03D0-41DB7D78116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26377" y="12956692"/>
            <a:ext cx="15706767" cy="2211585"/>
          </a:xfrm>
          <a:prstGeom prst="rect">
            <a:avLst/>
          </a:prstGeom>
        </p:spPr>
      </p:pic>
      <p:pic>
        <p:nvPicPr>
          <p:cNvPr id="56" name="Picture 55" descr="A picture containing text, diagram, font, screenshot&#10;&#10;Description automatically generated">
            <a:extLst>
              <a:ext uri="{FF2B5EF4-FFF2-40B4-BE49-F238E27FC236}">
                <a16:creationId xmlns:a16="http://schemas.microsoft.com/office/drawing/2014/main" id="{EC3C6EC9-66F7-7BE4-A0B3-FC6A9B953D5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8338" y="13277513"/>
            <a:ext cx="7929285" cy="2369440"/>
          </a:xfrm>
          <a:prstGeom prst="rect">
            <a:avLst/>
          </a:prstGeom>
        </p:spPr>
      </p:pic>
      <p:pic>
        <p:nvPicPr>
          <p:cNvPr id="60" name="Picture 59" descr="A picture containing screenshot, circle, diagram, font&#10;&#10;Description automatically generated">
            <a:extLst>
              <a:ext uri="{FF2B5EF4-FFF2-40B4-BE49-F238E27FC236}">
                <a16:creationId xmlns:a16="http://schemas.microsoft.com/office/drawing/2014/main" id="{0E2010FD-5248-596A-EEE0-2A29BE766CF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905424" y="5298379"/>
            <a:ext cx="7328753" cy="2368889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14412048-CE1B-79D6-3E36-CC2EDD0CCC2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592645" y="5004149"/>
            <a:ext cx="6979547" cy="2632243"/>
          </a:xfrm>
          <a:prstGeom prst="rect">
            <a:avLst/>
          </a:prstGeom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id="{E32B6103-0EB9-466A-D42A-12D3A1CE973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653248" y="7719094"/>
            <a:ext cx="4858340" cy="4301510"/>
          </a:xfrm>
          <a:prstGeom prst="rect">
            <a:avLst/>
          </a:prstGeom>
        </p:spPr>
      </p:pic>
      <p:pic>
        <p:nvPicPr>
          <p:cNvPr id="75" name="Picture 74">
            <a:extLst>
              <a:ext uri="{FF2B5EF4-FFF2-40B4-BE49-F238E27FC236}">
                <a16:creationId xmlns:a16="http://schemas.microsoft.com/office/drawing/2014/main" id="{2B5A8189-B117-BB0F-E68D-BE9F1E4897A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79866" y="16527248"/>
            <a:ext cx="7772400" cy="2463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2123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783</TotalTime>
  <Words>526</Words>
  <Application>Microsoft Macintosh PowerPoint</Application>
  <PresentationFormat>Custom</PresentationFormat>
  <Paragraphs>46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9" baseType="lpstr">
      <vt:lpstr>Arial</vt:lpstr>
      <vt:lpstr>Calibri</vt:lpstr>
      <vt:lpstr>Calibri Light</vt:lpstr>
      <vt:lpstr>Crimson Roman</vt:lpstr>
      <vt:lpstr>Source Sans Pro Italic</vt:lpstr>
      <vt:lpstr>Source Sans Pro Regular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Julio Alvarez Martinez Jr</cp:lastModifiedBy>
  <cp:revision>44</cp:revision>
  <dcterms:created xsi:type="dcterms:W3CDTF">2018-08-04T18:19:11Z</dcterms:created>
  <dcterms:modified xsi:type="dcterms:W3CDTF">2023-06-07T10:47:26Z</dcterms:modified>
</cp:coreProperties>
</file>

<file path=docProps/thumbnail.jpeg>
</file>